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binary" PartName="/ppt/metadata"/>
  <Override ContentType="application/vnd.openxmlformats-officedocument.presentationml.notesMaster+xml" PartName="/ppt/notesMasters/notesMaster1.xml"/>
  <Override ContentType="application/vnd.openxmlformats-officedocument.presentationml.presProps+xml" PartName="/ppt/presProps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253">
          <p15:clr>
            <a:srgbClr val="A4A3A4"/>
          </p15:clr>
        </p15:guide>
        <p15:guide id="2" orient="horz" pos="1706">
          <p15:clr>
            <a:srgbClr val="A4A3A4"/>
          </p15:clr>
        </p15:guide>
        <p15:guide id="3" pos="567">
          <p15:clr>
            <a:srgbClr val="A4A3A4"/>
          </p15:clr>
        </p15:guide>
        <p15:guide id="4" pos="5193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22" roundtripDataSignature="AMtx7mjvBQkkuSbkKzx/FtUOIzbercIDD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FA75D34-510E-4D4E-9104-68AB3D7F95A8}">
  <a:tblStyle styleId="{7FA75D34-510E-4D4E-9104-68AB3D7F95A8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74CE00A6-54CE-475F-AAB1-C75CE37656D3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253" orient="horz"/>
        <p:guide pos="1706" orient="horz"/>
        <p:guide pos="567"/>
        <p:guide pos="5193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11" Type="http://schemas.openxmlformats.org/officeDocument/2006/relationships/slide" Target="slides/slide5.xml"/><Relationship Id="rId22" Type="http://customschemas.google.com/relationships/presentationmetadata" Target="metadata"/><Relationship Id="rId10" Type="http://schemas.openxmlformats.org/officeDocument/2006/relationships/slide" Target="slides/slide4.xml"/><Relationship Id="rId21" Type="http://schemas.openxmlformats.org/officeDocument/2006/relationships/slide" Target="slides/slide15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1.xml"/><Relationship Id="rId19" Type="http://schemas.openxmlformats.org/officeDocument/2006/relationships/slide" Target="slides/slide13.xml"/><Relationship Id="rId6" Type="http://schemas.openxmlformats.org/officeDocument/2006/relationships/notesMaster" Target="notesMasters/notesMaster1.xml"/><Relationship Id="rId18" Type="http://schemas.openxmlformats.org/officeDocument/2006/relationships/slide" Target="slides/slide12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bd45985341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gbd45985341_1_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bd45985341_6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gbd45985341_6_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bd45985341_6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gbd45985341_6_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bd45985341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gbd45985341_1_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799bd66f5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g799bd66f5a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bd45985341_2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gbd45985341_2_1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슬라이드">
  <p:cSld name="제목 슬라이드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4"/>
          <p:cNvSpPr/>
          <p:nvPr/>
        </p:nvSpPr>
        <p:spPr>
          <a:xfrm>
            <a:off x="0" y="0"/>
            <a:ext cx="9144000" cy="126876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세로 텍스트" type="vertTx">
  <p:cSld name="VERTICAL_TEX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23"/>
          <p:cNvSpPr txBox="1"/>
          <p:nvPr>
            <p:ph idx="1" type="body"/>
          </p:nvPr>
        </p:nvSpPr>
        <p:spPr>
          <a:xfrm rot="5400000">
            <a:off x="2309018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9" name="Google Shape;59;p2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2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세로 제목 및 텍스트" type="vertTitleAndTx">
  <p:cSld name="VERTICAL_TITLE_AND_VERTICAL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4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24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" name="Google Shape;65;p2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내용">
  <p:cSld name="제목 및 내용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116632"/>
            <a:ext cx="9144000" cy="60052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구역 머리글">
  <p:cSld name="구역 머리글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콘텐츠 2개" type="twoObj">
  <p:cSld name="TWO_OBJECTS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7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20" name="Google Shape;20;p17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21" name="Google Shape;21;p1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1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비교" type="twoTxTwoObj">
  <p:cSld name="TWO_OBJECTS_WITH_TEXT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1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8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7" name="Google Shape;27;p18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28" name="Google Shape;28;p18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9" name="Google Shape;29;p18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30" name="Google Shape;30;p1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만" type="titleOnly">
  <p:cSld name="TITLE_ONLY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1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1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빈 화면" type="blank">
  <p:cSld name="BLANK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2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2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2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콘텐츠" type="objTx">
  <p:cSld name="OBJECT_WITH_CAPTION_TEX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21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21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45" name="Google Shape;45;p21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46" name="Google Shape;46;p2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그림" type="picTx">
  <p:cSld name="PICTURE_WITH_CAPTION_TEXT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2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22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52" name="Google Shape;52;p22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3" name="Google Shape;53;p2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2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2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b="0" i="0" sz="4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3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8" name="Google Shape;8;p1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9" name="Google Shape;9;p1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0" name="Google Shape;10;p1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://drive.google.com/file/d/1_0iH61vE2iGNRquKm2TevKUvDy_lV7xr/view" TargetMode="External"/><Relationship Id="rId4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github.com/gilbertlim/121" TargetMode="External"/><Relationship Id="rId4" Type="http://schemas.openxmlformats.org/officeDocument/2006/relationships/hyperlink" Target="https://www.pexels.com" TargetMode="External"/><Relationship Id="rId5" Type="http://schemas.openxmlformats.org/officeDocument/2006/relationships/hyperlink" Target="https://www.pexels.com/api/documentation/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1" Type="http://schemas.openxmlformats.org/officeDocument/2006/relationships/image" Target="../media/image13.png"/><Relationship Id="rId10" Type="http://schemas.openxmlformats.org/officeDocument/2006/relationships/image" Target="../media/image8.png"/><Relationship Id="rId13" Type="http://schemas.openxmlformats.org/officeDocument/2006/relationships/image" Target="../media/image3.png"/><Relationship Id="rId1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9" Type="http://schemas.openxmlformats.org/officeDocument/2006/relationships/image" Target="../media/image6.png"/><Relationship Id="rId5" Type="http://schemas.openxmlformats.org/officeDocument/2006/relationships/image" Target="../media/image4.png"/><Relationship Id="rId6" Type="http://schemas.openxmlformats.org/officeDocument/2006/relationships/image" Target="../media/image16.png"/><Relationship Id="rId7" Type="http://schemas.openxmlformats.org/officeDocument/2006/relationships/image" Target="../media/image10.png"/><Relationship Id="rId8" Type="http://schemas.openxmlformats.org/officeDocument/2006/relationships/image" Target="../media/image1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0.png"/><Relationship Id="rId4" Type="http://schemas.openxmlformats.org/officeDocument/2006/relationships/image" Target="../media/image7.png"/><Relationship Id="rId5" Type="http://schemas.openxmlformats.org/officeDocument/2006/relationships/image" Target="../media/image15.png"/><Relationship Id="rId6" Type="http://schemas.openxmlformats.org/officeDocument/2006/relationships/image" Target="../media/image11.png"/><Relationship Id="rId7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Relationship Id="rId4" Type="http://schemas.openxmlformats.org/officeDocument/2006/relationships/hyperlink" Target="http://drive.google.com/file/d/1JUXc7FW4WLASzLVikBEhfcfrS2s1dDZx/view" TargetMode="External"/><Relationship Id="rId5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2"/>
          <p:cNvSpPr txBox="1"/>
          <p:nvPr/>
        </p:nvSpPr>
        <p:spPr>
          <a:xfrm>
            <a:off x="539318" y="2780928"/>
            <a:ext cx="8425170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5400" u="none" cap="none" strike="noStrike">
                <a:solidFill>
                  <a:schemeClr val="lt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인터페이스 개발 프로젝트</a:t>
            </a:r>
            <a:endParaRPr b="1" sz="5400">
              <a:solidFill>
                <a:schemeClr val="lt1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sp>
        <p:nvSpPr>
          <p:cNvPr id="73" name="Google Shape;73;p2"/>
          <p:cNvSpPr txBox="1"/>
          <p:nvPr/>
        </p:nvSpPr>
        <p:spPr>
          <a:xfrm>
            <a:off x="631596" y="4577400"/>
            <a:ext cx="7920000" cy="18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800">
                <a:latin typeface="Noto Sans Symbols"/>
                <a:ea typeface="Noto Sans Symbols"/>
                <a:cs typeface="Noto Sans Symbols"/>
                <a:sym typeface="Noto Sans Symbols"/>
              </a:rPr>
              <a:t>과정명: 인공지능 A반 </a:t>
            </a:r>
            <a:endParaRPr>
              <a:latin typeface="Noto Sans Symbols"/>
              <a:ea typeface="Noto Sans Symbols"/>
              <a:cs typeface="Noto Sans Symbols"/>
              <a:sym typeface="Noto Sans Symbol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800">
                <a:latin typeface="Noto Sans Symbols"/>
                <a:ea typeface="Noto Sans Symbols"/>
                <a:cs typeface="Noto Sans Symbols"/>
                <a:sym typeface="Noto Sans Symbols"/>
              </a:rPr>
              <a:t>팀명: 121</a:t>
            </a:r>
            <a:endParaRPr>
              <a:latin typeface="Noto Sans Symbols"/>
              <a:ea typeface="Noto Sans Symbols"/>
              <a:cs typeface="Noto Sans Symbols"/>
              <a:sym typeface="Noto Sans Symbol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800">
                <a:latin typeface="Noto Sans Symbols"/>
                <a:ea typeface="Noto Sans Symbols"/>
                <a:cs typeface="Noto Sans Symbols"/>
                <a:sym typeface="Noto Sans Symbols"/>
              </a:rPr>
              <a:t>팀원: 이성렬, 김태훈, 임성진, 홍태근</a:t>
            </a:r>
            <a:endParaRPr b="1" sz="2800"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0"/>
          <p:cNvSpPr txBox="1"/>
          <p:nvPr/>
        </p:nvSpPr>
        <p:spPr>
          <a:xfrm>
            <a:off x="271556" y="376112"/>
            <a:ext cx="6895086" cy="55399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algun Gothic"/>
              <a:buNone/>
            </a:pPr>
            <a:r>
              <a:rPr b="1" lang="ko-KR" sz="4000">
                <a:solidFill>
                  <a:schemeClr val="dk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04. 수행결과 및 시연</a:t>
            </a:r>
            <a:endParaRPr b="1" sz="4000">
              <a:solidFill>
                <a:schemeClr val="dk1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sp>
        <p:nvSpPr>
          <p:cNvPr id="192" name="Google Shape;192;p10"/>
          <p:cNvSpPr txBox="1"/>
          <p:nvPr/>
        </p:nvSpPr>
        <p:spPr>
          <a:xfrm>
            <a:off x="631606" y="1484730"/>
            <a:ext cx="482467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7F7F7F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결과제시 4: DB구성</a:t>
            </a:r>
            <a:endParaRPr sz="1800">
              <a:solidFill>
                <a:srgbClr val="7F7F7F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pic>
        <p:nvPicPr>
          <p:cNvPr id="193" name="Google Shape;193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52350" y="4002703"/>
            <a:ext cx="3680768" cy="2410147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10"/>
          <p:cNvSpPr txBox="1"/>
          <p:nvPr/>
        </p:nvSpPr>
        <p:spPr>
          <a:xfrm>
            <a:off x="1161250" y="6457800"/>
            <a:ext cx="1551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oto Sans Symbols"/>
                <a:ea typeface="Noto Sans Symbols"/>
                <a:cs typeface="Noto Sans Symbols"/>
                <a:sym typeface="Noto Sans Symbols"/>
              </a:rPr>
              <a:t>DB 모델링</a:t>
            </a:r>
            <a:endParaRPr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sp>
        <p:nvSpPr>
          <p:cNvPr id="195" name="Google Shape;195;p10"/>
          <p:cNvSpPr txBox="1"/>
          <p:nvPr/>
        </p:nvSpPr>
        <p:spPr>
          <a:xfrm>
            <a:off x="4816700" y="6489050"/>
            <a:ext cx="300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oto Sans Symbols"/>
                <a:ea typeface="Noto Sans Symbols"/>
                <a:cs typeface="Noto Sans Symbols"/>
                <a:sym typeface="Noto Sans Symbols"/>
              </a:rPr>
              <a:t>Admin 페이지의 도큐먼트 조회</a:t>
            </a:r>
            <a:endParaRPr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grpSp>
        <p:nvGrpSpPr>
          <p:cNvPr id="196" name="Google Shape;196;p10"/>
          <p:cNvGrpSpPr/>
          <p:nvPr/>
        </p:nvGrpSpPr>
        <p:grpSpPr>
          <a:xfrm>
            <a:off x="3652350" y="2187575"/>
            <a:ext cx="4533025" cy="1418425"/>
            <a:chOff x="3107150" y="2187575"/>
            <a:chExt cx="4533025" cy="1418425"/>
          </a:xfrm>
        </p:grpSpPr>
        <p:pic>
          <p:nvPicPr>
            <p:cNvPr id="197" name="Google Shape;197;p10"/>
            <p:cNvPicPr preferRelativeResize="0"/>
            <p:nvPr/>
          </p:nvPicPr>
          <p:blipFill rotWithShape="1">
            <a:blip r:embed="rId4">
              <a:alphaModFix/>
            </a:blip>
            <a:srcRect b="0" l="0" r="49907" t="0"/>
            <a:stretch/>
          </p:blipFill>
          <p:spPr>
            <a:xfrm>
              <a:off x="3107150" y="2187575"/>
              <a:ext cx="2939477" cy="1418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8" name="Google Shape;198;p10"/>
            <p:cNvPicPr preferRelativeResize="0"/>
            <p:nvPr/>
          </p:nvPicPr>
          <p:blipFill rotWithShape="1">
            <a:blip r:embed="rId4">
              <a:alphaModFix/>
            </a:blip>
            <a:srcRect b="0" l="72843" r="0" t="0"/>
            <a:stretch/>
          </p:blipFill>
          <p:spPr>
            <a:xfrm>
              <a:off x="6046626" y="2187575"/>
              <a:ext cx="1593549" cy="141842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99" name="Google Shape;199;p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7350" y="2134175"/>
            <a:ext cx="2539700" cy="4380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1"/>
          <p:cNvSpPr txBox="1"/>
          <p:nvPr/>
        </p:nvSpPr>
        <p:spPr>
          <a:xfrm>
            <a:off x="271556" y="376112"/>
            <a:ext cx="7726020" cy="55399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algun Gothic"/>
              <a:buNone/>
            </a:pPr>
            <a:r>
              <a:rPr b="1" lang="ko-KR" sz="4000">
                <a:solidFill>
                  <a:schemeClr val="dk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04. 수행결과 및 시연</a:t>
            </a:r>
            <a:endParaRPr b="1" sz="4000">
              <a:solidFill>
                <a:schemeClr val="dk1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sp>
        <p:nvSpPr>
          <p:cNvPr id="205" name="Google Shape;205;p11"/>
          <p:cNvSpPr txBox="1"/>
          <p:nvPr/>
        </p:nvSpPr>
        <p:spPr>
          <a:xfrm>
            <a:off x="631606" y="1484730"/>
            <a:ext cx="482467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7F7F7F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결과제시 5: 화면구성</a:t>
            </a:r>
            <a:endParaRPr sz="1800">
              <a:solidFill>
                <a:srgbClr val="7F7F7F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pic>
        <p:nvPicPr>
          <p:cNvPr id="206" name="Google Shape;206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388" y="1894851"/>
            <a:ext cx="4468746" cy="2553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3996" y="1894774"/>
            <a:ext cx="4467597" cy="2553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9" y="4304032"/>
            <a:ext cx="4467597" cy="2553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1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43806" y="4296351"/>
            <a:ext cx="4467597" cy="2553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bd45985341_1_1"/>
          <p:cNvSpPr txBox="1"/>
          <p:nvPr/>
        </p:nvSpPr>
        <p:spPr>
          <a:xfrm>
            <a:off x="271556" y="376112"/>
            <a:ext cx="6895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algun Gothic"/>
              <a:buNone/>
            </a:pPr>
            <a:r>
              <a:rPr b="1" lang="ko-KR" sz="4000">
                <a:solidFill>
                  <a:schemeClr val="dk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04. 수행결과 및 시연</a:t>
            </a:r>
            <a:endParaRPr b="1" sz="4000">
              <a:solidFill>
                <a:schemeClr val="dk1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sp>
        <p:nvSpPr>
          <p:cNvPr id="215" name="Google Shape;215;gbd45985341_1_1"/>
          <p:cNvSpPr txBox="1"/>
          <p:nvPr/>
        </p:nvSpPr>
        <p:spPr>
          <a:xfrm>
            <a:off x="631606" y="1484730"/>
            <a:ext cx="4824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7F7F7F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결과제시 6: 데모 영상</a:t>
            </a:r>
            <a:endParaRPr sz="1800">
              <a:solidFill>
                <a:srgbClr val="7F7F7F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pic>
        <p:nvPicPr>
          <p:cNvPr id="216" name="Google Shape;216;gbd45985341_1_1" title="KakaoTalk_20210211_140157578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8650" y="1989150"/>
            <a:ext cx="8406700" cy="4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2"/>
          <p:cNvSpPr txBox="1"/>
          <p:nvPr/>
        </p:nvSpPr>
        <p:spPr>
          <a:xfrm>
            <a:off x="271556" y="376112"/>
            <a:ext cx="7726020" cy="55399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algun Gothic"/>
              <a:buNone/>
            </a:pPr>
            <a:r>
              <a:rPr b="1" lang="ko-KR" sz="4000">
                <a:solidFill>
                  <a:schemeClr val="dk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05. 느낀점</a:t>
            </a:r>
            <a:endParaRPr b="1" sz="4000">
              <a:solidFill>
                <a:schemeClr val="dk1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graphicFrame>
        <p:nvGraphicFramePr>
          <p:cNvPr id="222" name="Google Shape;222;p12"/>
          <p:cNvGraphicFramePr/>
          <p:nvPr/>
        </p:nvGraphicFramePr>
        <p:xfrm>
          <a:off x="223071" y="147478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{7FA75D34-510E-4D4E-9104-68AB3D7F95A8}</a:tableStyleId>
              </a:tblPr>
              <a:tblGrid>
                <a:gridCol w="1268200"/>
                <a:gridCol w="7429675"/>
              </a:tblGrid>
              <a:tr h="13024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>
                          <a:solidFill>
                            <a:schemeClr val="dk1"/>
                          </a:solidFill>
                          <a:latin typeface="Noto Sans Symbols"/>
                          <a:ea typeface="Noto Sans Symbols"/>
                          <a:cs typeface="Noto Sans Symbols"/>
                          <a:sym typeface="Noto Sans Symbols"/>
                        </a:rPr>
                        <a:t>김태훈</a:t>
                      </a:r>
                      <a:endParaRPr b="1" sz="1800">
                        <a:solidFill>
                          <a:schemeClr val="dk1"/>
                        </a:solidFill>
                        <a:latin typeface="Noto Sans Symbols"/>
                        <a:ea typeface="Noto Sans Symbols"/>
                        <a:cs typeface="Noto Sans Symbols"/>
                        <a:sym typeface="Noto Sans Symbols"/>
                      </a:endParaRPr>
                    </a:p>
                  </a:txBody>
                  <a:tcPr marT="4225" marB="0" marR="4225" marL="72000" anchor="ctr">
                    <a:lnL cap="flat" cmpd="sng" w="1270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>
                          <a:solidFill>
                            <a:schemeClr val="dk1"/>
                          </a:solidFill>
                          <a:latin typeface="Noto Sans Symbols"/>
                          <a:ea typeface="Noto Sans Symbols"/>
                          <a:cs typeface="Noto Sans Symbols"/>
                          <a:sym typeface="Noto Sans Symbols"/>
                        </a:rPr>
                        <a:t>Slack과 Github를 사용하면서 동료들과 협업을 해볼 수 있어서 좋았습니다.</a:t>
                      </a:r>
                      <a:endParaRPr b="1" sz="1800">
                        <a:solidFill>
                          <a:schemeClr val="dk1"/>
                        </a:solidFill>
                        <a:latin typeface="Noto Sans Symbols"/>
                        <a:ea typeface="Noto Sans Symbols"/>
                        <a:cs typeface="Noto Sans Symbols"/>
                        <a:sym typeface="Noto Sans Symbols"/>
                      </a:endParaRPr>
                    </a:p>
                  </a:txBody>
                  <a:tcPr marT="4225" marB="0" marR="4225" marL="72000" anchor="ctr">
                    <a:lnL cap="flat" cmpd="sng" w="1270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3024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800">
                          <a:solidFill>
                            <a:schemeClr val="dk1"/>
                          </a:solidFill>
                          <a:latin typeface="Noto Sans Symbols"/>
                          <a:ea typeface="Noto Sans Symbols"/>
                          <a:cs typeface="Noto Sans Symbols"/>
                          <a:sym typeface="Noto Sans Symbols"/>
                        </a:rPr>
                        <a:t>이성렬</a:t>
                      </a:r>
                      <a:endParaRPr b="1" sz="1800">
                        <a:solidFill>
                          <a:schemeClr val="dk1"/>
                        </a:solidFill>
                        <a:latin typeface="Noto Sans Symbols"/>
                        <a:ea typeface="Noto Sans Symbols"/>
                        <a:cs typeface="Noto Sans Symbols"/>
                        <a:sym typeface="Noto Sans Symbols"/>
                      </a:endParaRPr>
                    </a:p>
                  </a:txBody>
                  <a:tcPr marT="4225" marB="0" marR="4225" marL="72000" anchor="ctr">
                    <a:lnL cap="flat" cmpd="sng" w="1270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>
                          <a:solidFill>
                            <a:schemeClr val="dk1"/>
                          </a:solidFill>
                          <a:latin typeface="Noto Sans Symbols"/>
                          <a:ea typeface="Noto Sans Symbols"/>
                          <a:cs typeface="Noto Sans Symbols"/>
                          <a:sym typeface="Noto Sans Symbols"/>
                        </a:rPr>
                        <a:t>수업시간에 배운 Django와 MongoDB를 활용해보면서 익숙해질 수 있는 기회를 가질 수 있어 좋았습니다.</a:t>
                      </a:r>
                      <a:endParaRPr b="1" sz="1800">
                        <a:solidFill>
                          <a:schemeClr val="dk1"/>
                        </a:solidFill>
                        <a:latin typeface="Noto Sans Symbols"/>
                        <a:ea typeface="Noto Sans Symbols"/>
                        <a:cs typeface="Noto Sans Symbols"/>
                        <a:sym typeface="Noto Sans Symbols"/>
                      </a:endParaRPr>
                    </a:p>
                  </a:txBody>
                  <a:tcPr marT="4225" marB="0" marR="4225" marL="72000" anchor="ctr">
                    <a:lnL cap="flat" cmpd="sng" w="1270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3024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800">
                          <a:solidFill>
                            <a:schemeClr val="dk1"/>
                          </a:solidFill>
                          <a:latin typeface="Noto Sans Symbols"/>
                          <a:ea typeface="Noto Sans Symbols"/>
                          <a:cs typeface="Noto Sans Symbols"/>
                          <a:sym typeface="Noto Sans Symbols"/>
                        </a:rPr>
                        <a:t>임성진</a:t>
                      </a:r>
                      <a:endParaRPr b="1" sz="1800">
                        <a:solidFill>
                          <a:schemeClr val="dk1"/>
                        </a:solidFill>
                        <a:latin typeface="Noto Sans Symbols"/>
                        <a:ea typeface="Noto Sans Symbols"/>
                        <a:cs typeface="Noto Sans Symbols"/>
                        <a:sym typeface="Noto Sans Symbols"/>
                      </a:endParaRPr>
                    </a:p>
                  </a:txBody>
                  <a:tcPr marT="4225" marB="0" marR="4225" marL="72000" anchor="ctr">
                    <a:lnL cap="flat" cmpd="sng" w="1270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700">
                          <a:solidFill>
                            <a:schemeClr val="dk1"/>
                          </a:solidFill>
                          <a:latin typeface="Noto Sans Symbols"/>
                          <a:ea typeface="Noto Sans Symbols"/>
                          <a:cs typeface="Noto Sans Symbols"/>
                          <a:sym typeface="Noto Sans Symbols"/>
                        </a:rPr>
                        <a:t>학습 내용을 기반으로 프로젝트를 구축하고, 필요한 부분을 스스로 학습하는 기회를 경험할 수 있었습니다. 동료들과의 협업을 통해 프로젝트를 완료하면서 성취감을 느꼈습니다.</a:t>
                      </a:r>
                      <a:endParaRPr b="1" sz="1700">
                        <a:solidFill>
                          <a:schemeClr val="dk1"/>
                        </a:solidFill>
                        <a:latin typeface="Noto Sans Symbols"/>
                        <a:ea typeface="Noto Sans Symbols"/>
                        <a:cs typeface="Noto Sans Symbols"/>
                        <a:sym typeface="Noto Sans Symbols"/>
                      </a:endParaRPr>
                    </a:p>
                  </a:txBody>
                  <a:tcPr marT="4225" marB="0" marR="4225" marL="72000" anchor="ctr">
                    <a:lnL cap="flat" cmpd="sng" w="1270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3024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800">
                          <a:solidFill>
                            <a:schemeClr val="dk1"/>
                          </a:solidFill>
                          <a:latin typeface="Noto Sans Symbols"/>
                          <a:ea typeface="Noto Sans Symbols"/>
                          <a:cs typeface="Noto Sans Symbols"/>
                          <a:sym typeface="Noto Sans Symbols"/>
                        </a:rPr>
                        <a:t>홍태근</a:t>
                      </a:r>
                      <a:endParaRPr b="1" sz="1800">
                        <a:solidFill>
                          <a:schemeClr val="dk1"/>
                        </a:solidFill>
                        <a:latin typeface="Noto Sans Symbols"/>
                        <a:ea typeface="Noto Sans Symbols"/>
                        <a:cs typeface="Noto Sans Symbols"/>
                        <a:sym typeface="Noto Sans Symbols"/>
                      </a:endParaRPr>
                    </a:p>
                  </a:txBody>
                  <a:tcPr marT="4225" marB="0" marR="4225" marL="72000" anchor="ctr">
                    <a:lnL cap="flat" cmpd="sng" w="1270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>
                          <a:solidFill>
                            <a:schemeClr val="dk1"/>
                          </a:solidFill>
                          <a:latin typeface="Noto Sans Symbols"/>
                          <a:ea typeface="Noto Sans Symbols"/>
                          <a:cs typeface="Noto Sans Symbols"/>
                          <a:sym typeface="Noto Sans Symbols"/>
                        </a:rPr>
                        <a:t>동료들과 협업을 경험할 수 있는 좋은 기회였습니다. 팀원 분들의 풍성하고 다영한 토론과 아이디어에 관한 논의 기술적 협업 등에서 팀원 분들의 깊은 생각과 프로젝트에 대한 열정과 목표의식 개방적이며 유연한 사고방식을 배우는 좋은 계기가 되었습니다.</a:t>
                      </a:r>
                      <a:endParaRPr b="1" sz="1800">
                        <a:solidFill>
                          <a:schemeClr val="dk1"/>
                        </a:solidFill>
                        <a:latin typeface="Noto Sans Symbols"/>
                        <a:ea typeface="Noto Sans Symbols"/>
                        <a:cs typeface="Noto Sans Symbols"/>
                        <a:sym typeface="Noto Sans Symbols"/>
                      </a:endParaRPr>
                    </a:p>
                  </a:txBody>
                  <a:tcPr marT="4225" marB="0" marR="4225" marL="72000" anchor="ctr">
                    <a:lnL cap="flat" cmpd="sng" w="1270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bd45985341_6_1"/>
          <p:cNvSpPr txBox="1"/>
          <p:nvPr/>
        </p:nvSpPr>
        <p:spPr>
          <a:xfrm>
            <a:off x="271556" y="376112"/>
            <a:ext cx="7725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algun Gothic"/>
              <a:buNone/>
            </a:pPr>
            <a:r>
              <a:rPr b="1" lang="ko-KR" sz="4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06. Reference</a:t>
            </a:r>
            <a:endParaRPr b="1" sz="4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8" name="Google Shape;228;gbd45985341_6_1"/>
          <p:cNvSpPr txBox="1"/>
          <p:nvPr/>
        </p:nvSpPr>
        <p:spPr>
          <a:xfrm>
            <a:off x="271800" y="1286400"/>
            <a:ext cx="8600400" cy="26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-KR" sz="2000">
                <a:solidFill>
                  <a:schemeClr val="dk1"/>
                </a:solidFill>
              </a:rPr>
              <a:t>Github</a:t>
            </a:r>
            <a:endParaRPr b="1" sz="2000">
              <a:solidFill>
                <a:schemeClr val="dk1"/>
              </a:solidFill>
            </a:endParaRPr>
          </a:p>
          <a:p>
            <a:pPr indent="-38735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Char char="●"/>
            </a:pPr>
            <a:r>
              <a:rPr lang="ko-KR" sz="2000" u="sng">
                <a:solidFill>
                  <a:schemeClr val="hlink"/>
                </a:solidFill>
                <a:latin typeface="Noto Sans Symbols"/>
                <a:ea typeface="Noto Sans Symbols"/>
                <a:cs typeface="Noto Sans Symbols"/>
                <a:sym typeface="Noto Sans Symbols"/>
                <a:hlinkClick r:id="rId3"/>
              </a:rPr>
              <a:t>https://github.com/gilbertlim/121</a:t>
            </a:r>
            <a:endParaRPr sz="2100"/>
          </a:p>
          <a:p>
            <a:pPr indent="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/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100"/>
              <a:t>PEXELS</a:t>
            </a:r>
            <a:endParaRPr b="1" sz="2100"/>
          </a:p>
          <a:p>
            <a:pPr indent="-33655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700"/>
              <a:buFont typeface="Noto Sans Symbols"/>
              <a:buChar char="●"/>
            </a:pPr>
            <a:r>
              <a:rPr lang="ko-KR" sz="2000" u="sng">
                <a:solidFill>
                  <a:schemeClr val="hlink"/>
                </a:solidFill>
                <a:hlinkClick r:id="rId4"/>
              </a:rPr>
              <a:t>https://www.pexels.com</a:t>
            </a:r>
            <a:endParaRPr/>
          </a:p>
          <a:p>
            <a:pPr indent="-33655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700"/>
              <a:buFont typeface="Noto Sans Symbols"/>
              <a:buChar char="●"/>
            </a:pPr>
            <a:r>
              <a:rPr lang="ko-KR" sz="2000" u="sng">
                <a:solidFill>
                  <a:schemeClr val="hlink"/>
                </a:solidFill>
                <a:hlinkClick r:id="rId5"/>
              </a:rPr>
              <a:t>https://www.pexels.com/api/documentation/</a:t>
            </a:r>
            <a:endParaRPr sz="2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gbd45985341_6_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05571"/>
            <a:ext cx="8839200" cy="40468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Google Shape;78;p3"/>
          <p:cNvGrpSpPr/>
          <p:nvPr/>
        </p:nvGrpSpPr>
        <p:grpSpPr>
          <a:xfrm>
            <a:off x="3923928" y="1448287"/>
            <a:ext cx="4118042" cy="2916817"/>
            <a:chOff x="4156671" y="1654195"/>
            <a:chExt cx="4118042" cy="2916817"/>
          </a:xfrm>
        </p:grpSpPr>
        <p:grpSp>
          <p:nvGrpSpPr>
            <p:cNvPr id="79" name="Google Shape;79;p3"/>
            <p:cNvGrpSpPr/>
            <p:nvPr/>
          </p:nvGrpSpPr>
          <p:grpSpPr>
            <a:xfrm>
              <a:off x="4156671" y="1654195"/>
              <a:ext cx="3729740" cy="461665"/>
              <a:chOff x="2964319" y="3564953"/>
              <a:chExt cx="3729740" cy="461665"/>
            </a:xfrm>
          </p:grpSpPr>
          <p:sp>
            <p:nvSpPr>
              <p:cNvPr id="80" name="Google Shape;80;p3"/>
              <p:cNvSpPr txBox="1"/>
              <p:nvPr/>
            </p:nvSpPr>
            <p:spPr>
              <a:xfrm>
                <a:off x="2964319" y="3580342"/>
                <a:ext cx="594000" cy="43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-KR" sz="2800" u="sng">
                    <a:latin typeface="Noto Sans Symbols"/>
                    <a:ea typeface="Noto Sans Symbols"/>
                    <a:cs typeface="Noto Sans Symbols"/>
                    <a:sym typeface="Noto Sans Symbols"/>
                  </a:rPr>
                  <a:t>01</a:t>
                </a:r>
                <a:endParaRPr b="1" sz="2800" u="sng"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  <p:sp>
            <p:nvSpPr>
              <p:cNvPr id="81" name="Google Shape;81;p3"/>
              <p:cNvSpPr txBox="1"/>
              <p:nvPr/>
            </p:nvSpPr>
            <p:spPr>
              <a:xfrm>
                <a:off x="3486355" y="3564953"/>
                <a:ext cx="3207704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-KR" sz="2400">
                    <a:latin typeface="Noto Sans Symbols"/>
                    <a:ea typeface="Noto Sans Symbols"/>
                    <a:cs typeface="Noto Sans Symbols"/>
                    <a:sym typeface="Noto Sans Symbols"/>
                  </a:rPr>
                  <a:t>프로젝트 배경</a:t>
                </a:r>
                <a:endParaRPr b="1" sz="2400"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</p:grpSp>
        <p:grpSp>
          <p:nvGrpSpPr>
            <p:cNvPr id="82" name="Google Shape;82;p3"/>
            <p:cNvGrpSpPr/>
            <p:nvPr/>
          </p:nvGrpSpPr>
          <p:grpSpPr>
            <a:xfrm>
              <a:off x="4156671" y="2267983"/>
              <a:ext cx="3729740" cy="461665"/>
              <a:chOff x="2964319" y="3564953"/>
              <a:chExt cx="3729740" cy="461665"/>
            </a:xfrm>
          </p:grpSpPr>
          <p:sp>
            <p:nvSpPr>
              <p:cNvPr id="83" name="Google Shape;83;p3"/>
              <p:cNvSpPr txBox="1"/>
              <p:nvPr/>
            </p:nvSpPr>
            <p:spPr>
              <a:xfrm>
                <a:off x="2964319" y="3580342"/>
                <a:ext cx="594000" cy="43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-KR" sz="2800" u="sng">
                    <a:latin typeface="Noto Sans Symbols"/>
                    <a:ea typeface="Noto Sans Symbols"/>
                    <a:cs typeface="Noto Sans Symbols"/>
                    <a:sym typeface="Noto Sans Symbols"/>
                  </a:rPr>
                  <a:t>02</a:t>
                </a:r>
                <a:endParaRPr b="1" sz="2800" u="sng"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  <p:sp>
            <p:nvSpPr>
              <p:cNvPr id="84" name="Google Shape;84;p3"/>
              <p:cNvSpPr txBox="1"/>
              <p:nvPr/>
            </p:nvSpPr>
            <p:spPr>
              <a:xfrm>
                <a:off x="3486355" y="3564953"/>
                <a:ext cx="3207704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-KR" sz="2400">
                    <a:latin typeface="Noto Sans Symbols"/>
                    <a:ea typeface="Noto Sans Symbols"/>
                    <a:cs typeface="Noto Sans Symbols"/>
                    <a:sym typeface="Noto Sans Symbols"/>
                  </a:rPr>
                  <a:t>팀 구성 및 역할</a:t>
                </a:r>
                <a:endParaRPr b="1" sz="2400"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</p:grpSp>
        <p:grpSp>
          <p:nvGrpSpPr>
            <p:cNvPr id="85" name="Google Shape;85;p3"/>
            <p:cNvGrpSpPr/>
            <p:nvPr/>
          </p:nvGrpSpPr>
          <p:grpSpPr>
            <a:xfrm>
              <a:off x="4156671" y="2881771"/>
              <a:ext cx="3729740" cy="461665"/>
              <a:chOff x="2964319" y="3564953"/>
              <a:chExt cx="3729740" cy="461665"/>
            </a:xfrm>
          </p:grpSpPr>
          <p:sp>
            <p:nvSpPr>
              <p:cNvPr id="86" name="Google Shape;86;p3"/>
              <p:cNvSpPr txBox="1"/>
              <p:nvPr/>
            </p:nvSpPr>
            <p:spPr>
              <a:xfrm>
                <a:off x="2964319" y="3580342"/>
                <a:ext cx="594000" cy="43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-KR" sz="2800" u="sng">
                    <a:latin typeface="Noto Sans Symbols"/>
                    <a:ea typeface="Noto Sans Symbols"/>
                    <a:cs typeface="Noto Sans Symbols"/>
                    <a:sym typeface="Noto Sans Symbols"/>
                  </a:rPr>
                  <a:t>03</a:t>
                </a:r>
                <a:endParaRPr b="1" sz="2800" u="sng"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  <p:sp>
            <p:nvSpPr>
              <p:cNvPr id="87" name="Google Shape;87;p3"/>
              <p:cNvSpPr txBox="1"/>
              <p:nvPr/>
            </p:nvSpPr>
            <p:spPr>
              <a:xfrm>
                <a:off x="3486355" y="3564953"/>
                <a:ext cx="3207704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-KR" sz="2400">
                    <a:latin typeface="Noto Sans Symbols"/>
                    <a:ea typeface="Noto Sans Symbols"/>
                    <a:cs typeface="Noto Sans Symbols"/>
                    <a:sym typeface="Noto Sans Symbols"/>
                  </a:rPr>
                  <a:t>수행절차 및 방법</a:t>
                </a:r>
                <a:endParaRPr b="1" sz="2400"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</p:grpSp>
        <p:grpSp>
          <p:nvGrpSpPr>
            <p:cNvPr id="88" name="Google Shape;88;p3"/>
            <p:cNvGrpSpPr/>
            <p:nvPr/>
          </p:nvGrpSpPr>
          <p:grpSpPr>
            <a:xfrm>
              <a:off x="4156671" y="3495559"/>
              <a:ext cx="4118042" cy="461665"/>
              <a:chOff x="2964319" y="3564953"/>
              <a:chExt cx="4118042" cy="461665"/>
            </a:xfrm>
          </p:grpSpPr>
          <p:sp>
            <p:nvSpPr>
              <p:cNvPr id="89" name="Google Shape;89;p3"/>
              <p:cNvSpPr txBox="1"/>
              <p:nvPr/>
            </p:nvSpPr>
            <p:spPr>
              <a:xfrm>
                <a:off x="2964319" y="3580342"/>
                <a:ext cx="594000" cy="43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-KR" sz="2800" u="sng">
                    <a:latin typeface="Noto Sans Symbols"/>
                    <a:ea typeface="Noto Sans Symbols"/>
                    <a:cs typeface="Noto Sans Symbols"/>
                    <a:sym typeface="Noto Sans Symbols"/>
                  </a:rPr>
                  <a:t>04</a:t>
                </a:r>
                <a:endParaRPr b="1" sz="2800" u="sng"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  <p:sp>
            <p:nvSpPr>
              <p:cNvPr id="90" name="Google Shape;90;p3"/>
              <p:cNvSpPr txBox="1"/>
              <p:nvPr/>
            </p:nvSpPr>
            <p:spPr>
              <a:xfrm>
                <a:off x="3486354" y="3564953"/>
                <a:ext cx="3596007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-KR" sz="2400">
                    <a:latin typeface="Noto Sans Symbols"/>
                    <a:ea typeface="Noto Sans Symbols"/>
                    <a:cs typeface="Noto Sans Symbols"/>
                    <a:sym typeface="Noto Sans Symbols"/>
                  </a:rPr>
                  <a:t>수행결과 및 시연</a:t>
                </a:r>
                <a:endParaRPr b="1" sz="2400"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</p:grpSp>
        <p:grpSp>
          <p:nvGrpSpPr>
            <p:cNvPr id="91" name="Google Shape;91;p3"/>
            <p:cNvGrpSpPr/>
            <p:nvPr/>
          </p:nvGrpSpPr>
          <p:grpSpPr>
            <a:xfrm>
              <a:off x="4156671" y="4109347"/>
              <a:ext cx="3729740" cy="461665"/>
              <a:chOff x="2964319" y="3564953"/>
              <a:chExt cx="3729740" cy="461665"/>
            </a:xfrm>
          </p:grpSpPr>
          <p:sp>
            <p:nvSpPr>
              <p:cNvPr id="92" name="Google Shape;92;p3"/>
              <p:cNvSpPr txBox="1"/>
              <p:nvPr/>
            </p:nvSpPr>
            <p:spPr>
              <a:xfrm>
                <a:off x="2964319" y="3580342"/>
                <a:ext cx="594000" cy="43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-KR" sz="2800" u="sng">
                    <a:latin typeface="Noto Sans Symbols"/>
                    <a:ea typeface="Noto Sans Symbols"/>
                    <a:cs typeface="Noto Sans Symbols"/>
                    <a:sym typeface="Noto Sans Symbols"/>
                  </a:rPr>
                  <a:t>05</a:t>
                </a:r>
                <a:endParaRPr b="1" sz="2800" u="sng"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  <p:sp>
            <p:nvSpPr>
              <p:cNvPr id="93" name="Google Shape;93;p3"/>
              <p:cNvSpPr txBox="1"/>
              <p:nvPr/>
            </p:nvSpPr>
            <p:spPr>
              <a:xfrm>
                <a:off x="3486355" y="3564953"/>
                <a:ext cx="3207704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-KR" sz="2400">
                    <a:latin typeface="Noto Sans Symbols"/>
                    <a:ea typeface="Noto Sans Symbols"/>
                    <a:cs typeface="Noto Sans Symbols"/>
                    <a:sym typeface="Noto Sans Symbols"/>
                  </a:rPr>
                  <a:t>느낀점</a:t>
                </a:r>
                <a:endParaRPr b="1" sz="2400"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</p:grpSp>
      </p:grpSp>
      <p:grpSp>
        <p:nvGrpSpPr>
          <p:cNvPr id="94" name="Google Shape;94;p3"/>
          <p:cNvGrpSpPr/>
          <p:nvPr/>
        </p:nvGrpSpPr>
        <p:grpSpPr>
          <a:xfrm>
            <a:off x="3923928" y="4489414"/>
            <a:ext cx="3729636" cy="461700"/>
            <a:chOff x="2964319" y="3564953"/>
            <a:chExt cx="3729636" cy="461700"/>
          </a:xfrm>
        </p:grpSpPr>
        <p:sp>
          <p:nvSpPr>
            <p:cNvPr id="95" name="Google Shape;95;p3"/>
            <p:cNvSpPr txBox="1"/>
            <p:nvPr/>
          </p:nvSpPr>
          <p:spPr>
            <a:xfrm>
              <a:off x="2964319" y="3580342"/>
              <a:ext cx="5940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2800" u="sng">
                  <a:latin typeface="Noto Sans Symbols"/>
                  <a:ea typeface="Noto Sans Symbols"/>
                  <a:cs typeface="Noto Sans Symbols"/>
                  <a:sym typeface="Noto Sans Symbols"/>
                </a:rPr>
                <a:t>06</a:t>
              </a:r>
              <a:endParaRPr b="1" sz="2800" u="sng">
                <a:latin typeface="Noto Sans Symbols"/>
                <a:ea typeface="Noto Sans Symbols"/>
                <a:cs typeface="Noto Sans Symbols"/>
                <a:sym typeface="Noto Sans Symbols"/>
              </a:endParaRPr>
            </a:p>
          </p:txBody>
        </p:sp>
        <p:sp>
          <p:nvSpPr>
            <p:cNvPr id="96" name="Google Shape;96;p3"/>
            <p:cNvSpPr txBox="1"/>
            <p:nvPr/>
          </p:nvSpPr>
          <p:spPr>
            <a:xfrm>
              <a:off x="3486355" y="3564953"/>
              <a:ext cx="32076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2400">
                  <a:latin typeface="Noto Sans Symbols"/>
                  <a:ea typeface="Noto Sans Symbols"/>
                  <a:cs typeface="Noto Sans Symbols"/>
                  <a:sym typeface="Noto Sans Symbols"/>
                </a:rPr>
                <a:t>Reference</a:t>
              </a:r>
              <a:endParaRPr b="1" sz="2400">
                <a:latin typeface="Noto Sans Symbols"/>
                <a:ea typeface="Noto Sans Symbols"/>
                <a:cs typeface="Noto Sans Symbols"/>
                <a:sym typeface="Noto Sans Symbols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bd45985341_1_9"/>
          <p:cNvSpPr txBox="1"/>
          <p:nvPr/>
        </p:nvSpPr>
        <p:spPr>
          <a:xfrm>
            <a:off x="271556" y="376112"/>
            <a:ext cx="7030800" cy="5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77500" lnSpcReduction="20000"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algun Gothic"/>
              <a:buNone/>
            </a:pPr>
            <a:r>
              <a:rPr b="1" lang="ko-KR" sz="4400">
                <a:latin typeface="Noto Sans Symbols"/>
                <a:ea typeface="Noto Sans Symbols"/>
                <a:cs typeface="Noto Sans Symbols"/>
                <a:sym typeface="Noto Sans Symbols"/>
              </a:rPr>
              <a:t>01. 프로젝트 배경</a:t>
            </a:r>
            <a:endParaRPr b="1" sz="4400"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sp>
        <p:nvSpPr>
          <p:cNvPr id="102" name="Google Shape;102;gbd45985341_1_9"/>
          <p:cNvSpPr txBox="1"/>
          <p:nvPr/>
        </p:nvSpPr>
        <p:spPr>
          <a:xfrm>
            <a:off x="271800" y="1286400"/>
            <a:ext cx="8600400" cy="52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10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oto Sans Symbols"/>
              <a:buChar char="●"/>
            </a:pPr>
            <a:r>
              <a:rPr b="1" lang="ko-KR" sz="2400">
                <a:latin typeface="Noto Sans Symbols"/>
                <a:ea typeface="Noto Sans Symbols"/>
                <a:cs typeface="Noto Sans Symbols"/>
                <a:sym typeface="Noto Sans Symbols"/>
              </a:rPr>
              <a:t>주제 : 무료 이미지 검색 사이트 구현</a:t>
            </a:r>
            <a:endParaRPr b="1" sz="1500">
              <a:latin typeface="Noto Sans Symbols"/>
              <a:ea typeface="Noto Sans Symbols"/>
              <a:cs typeface="Noto Sans Symbols"/>
              <a:sym typeface="Noto Sans Symbols"/>
            </a:endParaRPr>
          </a:p>
          <a:p>
            <a:pPr indent="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latin typeface="Noto Sans Symbols"/>
              <a:ea typeface="Noto Sans Symbols"/>
              <a:cs typeface="Noto Sans Symbols"/>
              <a:sym typeface="Noto Sans Symbols"/>
            </a:endParaRPr>
          </a:p>
          <a:p>
            <a:pPr indent="-3556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oto Sans Symbols"/>
              <a:buChar char="●"/>
            </a:pPr>
            <a:r>
              <a:rPr b="1" lang="ko-KR" sz="2000">
                <a:latin typeface="Noto Sans Symbols"/>
                <a:ea typeface="Noto Sans Symbols"/>
                <a:cs typeface="Noto Sans Symbols"/>
                <a:sym typeface="Noto Sans Symbols"/>
              </a:rPr>
              <a:t>개요</a:t>
            </a:r>
            <a:endParaRPr b="1" sz="2000">
              <a:latin typeface="Noto Sans Symbols"/>
              <a:ea typeface="Noto Sans Symbols"/>
              <a:cs typeface="Noto Sans Symbols"/>
              <a:sym typeface="Noto Sans Symbols"/>
            </a:endParaRPr>
          </a:p>
          <a:p>
            <a:pPr indent="-355600" lvl="1" marL="914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oto Sans Symbols"/>
              <a:buChar char="○"/>
            </a:pPr>
            <a:r>
              <a:rPr b="1" lang="ko-KR" sz="2000">
                <a:latin typeface="Noto Sans Symbols"/>
                <a:ea typeface="Noto Sans Symbols"/>
                <a:cs typeface="Noto Sans Symbols"/>
                <a:sym typeface="Noto Sans Symbols"/>
              </a:rPr>
              <a:t>컨셉</a:t>
            </a:r>
            <a:endParaRPr b="1" sz="2000">
              <a:latin typeface="Noto Sans Symbols"/>
              <a:ea typeface="Noto Sans Symbols"/>
              <a:cs typeface="Noto Sans Symbols"/>
              <a:sym typeface="Noto Sans Symbols"/>
            </a:endParaRPr>
          </a:p>
          <a:p>
            <a:pPr indent="-355600" lvl="2" marL="13716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oto Sans Symbols"/>
              <a:buChar char="■"/>
            </a:pPr>
            <a:r>
              <a:rPr lang="ko-KR" sz="2000">
                <a:latin typeface="Noto Sans Symbols"/>
                <a:ea typeface="Noto Sans Symbols"/>
                <a:cs typeface="Noto Sans Symbols"/>
                <a:sym typeface="Noto Sans Symbols"/>
              </a:rPr>
              <a:t>Pexel.com 프론트엔드 벤치마킹</a:t>
            </a:r>
            <a:endParaRPr sz="2000">
              <a:latin typeface="Noto Sans Symbols"/>
              <a:ea typeface="Noto Sans Symbols"/>
              <a:cs typeface="Noto Sans Symbols"/>
              <a:sym typeface="Noto Sans Symbols"/>
            </a:endParaRPr>
          </a:p>
          <a:p>
            <a:pPr indent="-355600" lvl="2" marL="13716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oto Sans Symbols"/>
              <a:buChar char="■"/>
            </a:pPr>
            <a:r>
              <a:rPr lang="ko-KR" sz="2000">
                <a:latin typeface="Noto Sans Symbols"/>
                <a:ea typeface="Noto Sans Symbols"/>
                <a:cs typeface="Noto Sans Symbols"/>
                <a:sym typeface="Noto Sans Symbols"/>
              </a:rPr>
              <a:t>Pexels API 활용 이미지 수집 및 출력</a:t>
            </a:r>
            <a:endParaRPr sz="2000">
              <a:latin typeface="Noto Sans Symbols"/>
              <a:ea typeface="Noto Sans Symbols"/>
              <a:cs typeface="Noto Sans Symbols"/>
              <a:sym typeface="Noto Sans Symbols"/>
            </a:endParaRPr>
          </a:p>
          <a:p>
            <a:pPr indent="-355600" lvl="2" marL="13716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oto Sans Symbols"/>
              <a:buChar char="■"/>
            </a:pPr>
            <a:r>
              <a:rPr lang="ko-KR" sz="2000">
                <a:latin typeface="Noto Sans Symbols"/>
                <a:ea typeface="Noto Sans Symbols"/>
                <a:cs typeface="Noto Sans Symbols"/>
                <a:sym typeface="Noto Sans Symbols"/>
              </a:rPr>
              <a:t>Django 웹 프레임워크 활용 벡엔드 개발</a:t>
            </a:r>
            <a:endParaRPr sz="2000">
              <a:latin typeface="Noto Sans Symbols"/>
              <a:ea typeface="Noto Sans Symbols"/>
              <a:cs typeface="Noto Sans Symbols"/>
              <a:sym typeface="Noto Sans Symbols"/>
            </a:endParaRPr>
          </a:p>
          <a:p>
            <a:pPr indent="0" lvl="0" marL="13716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latin typeface="Noto Sans Symbols"/>
              <a:ea typeface="Noto Sans Symbols"/>
              <a:cs typeface="Noto Sans Symbols"/>
              <a:sym typeface="Noto Sans Symbols"/>
            </a:endParaRPr>
          </a:p>
          <a:p>
            <a:pPr indent="-355600" lvl="1" marL="914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oto Sans Symbols"/>
              <a:buChar char="○"/>
            </a:pPr>
            <a:r>
              <a:rPr b="1" lang="ko-KR" sz="2000">
                <a:latin typeface="Noto Sans Symbols"/>
                <a:ea typeface="Noto Sans Symbols"/>
                <a:cs typeface="Noto Sans Symbols"/>
                <a:sym typeface="Noto Sans Symbols"/>
              </a:rPr>
              <a:t>훈련 내용과의 관련성</a:t>
            </a:r>
            <a:endParaRPr b="1" sz="2000">
              <a:latin typeface="Noto Sans Symbols"/>
              <a:ea typeface="Noto Sans Symbols"/>
              <a:cs typeface="Noto Sans Symbols"/>
              <a:sym typeface="Noto Sans Symbols"/>
            </a:endParaRPr>
          </a:p>
          <a:p>
            <a:pPr indent="-355600" lvl="2" marL="13716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oto Sans Symbols"/>
              <a:buChar char="■"/>
            </a:pPr>
            <a:r>
              <a:rPr lang="ko-KR" sz="2000">
                <a:latin typeface="Noto Sans Symbols"/>
                <a:ea typeface="Noto Sans Symbols"/>
                <a:cs typeface="Noto Sans Symbols"/>
                <a:sym typeface="Noto Sans Symbols"/>
              </a:rPr>
              <a:t>훈련 기간 동안 학습한 내용을 프로젝트에 최대한으로 활용함</a:t>
            </a:r>
            <a:br>
              <a:rPr lang="ko-KR" sz="2000">
                <a:latin typeface="Noto Sans Symbols"/>
                <a:ea typeface="Noto Sans Symbols"/>
                <a:cs typeface="Noto Sans Symbols"/>
                <a:sym typeface="Noto Sans Symbols"/>
              </a:rPr>
            </a:br>
            <a:r>
              <a:rPr lang="ko-KR" sz="2000">
                <a:latin typeface="Noto Sans Symbols"/>
                <a:ea typeface="Noto Sans Symbols"/>
                <a:cs typeface="Noto Sans Symbols"/>
                <a:sym typeface="Noto Sans Symbols"/>
              </a:rPr>
              <a:t>(Django, Python, Github)</a:t>
            </a:r>
            <a:endParaRPr sz="2000">
              <a:latin typeface="Noto Sans Symbols"/>
              <a:ea typeface="Noto Sans Symbols"/>
              <a:cs typeface="Noto Sans Symbols"/>
              <a:sym typeface="Noto Sans Symbols"/>
            </a:endParaRPr>
          </a:p>
          <a:p>
            <a:pPr indent="-355600" lvl="2" marL="13716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oto Sans Symbols"/>
              <a:buChar char="■"/>
            </a:pPr>
            <a:r>
              <a:rPr lang="ko-KR" sz="2000">
                <a:latin typeface="Noto Sans Symbols"/>
                <a:ea typeface="Noto Sans Symbols"/>
                <a:cs typeface="Noto Sans Symbols"/>
                <a:sym typeface="Noto Sans Symbols"/>
              </a:rPr>
              <a:t>프로젝트 기간 동안 자체적으로 학습한</a:t>
            </a:r>
            <a:r>
              <a:rPr lang="ko-KR" sz="2000">
                <a:latin typeface="Noto Sans Symbols"/>
                <a:ea typeface="Noto Sans Symbols"/>
                <a:cs typeface="Noto Sans Symbols"/>
                <a:sym typeface="Noto Sans Symbols"/>
              </a:rPr>
              <a:t>(Googling)</a:t>
            </a:r>
            <a:r>
              <a:rPr lang="ko-KR" sz="2000">
                <a:latin typeface="Noto Sans Symbols"/>
                <a:ea typeface="Noto Sans Symbols"/>
                <a:cs typeface="Noto Sans Symbols"/>
                <a:sym typeface="Noto Sans Symbols"/>
              </a:rPr>
              <a:t> 기능을</a:t>
            </a:r>
            <a:br>
              <a:rPr lang="ko-KR" sz="2000">
                <a:latin typeface="Noto Sans Symbols"/>
                <a:ea typeface="Noto Sans Symbols"/>
                <a:cs typeface="Noto Sans Symbols"/>
                <a:sym typeface="Noto Sans Symbols"/>
              </a:rPr>
            </a:br>
            <a:r>
              <a:rPr lang="ko-KR" sz="2000">
                <a:latin typeface="Noto Sans Symbols"/>
                <a:ea typeface="Noto Sans Symbols"/>
                <a:cs typeface="Noto Sans Symbols"/>
                <a:sym typeface="Noto Sans Symbols"/>
              </a:rPr>
              <a:t>프로젝트에 구현함(Open-API, Ajax, …) </a:t>
            </a:r>
            <a:endParaRPr sz="2000"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4"/>
          <p:cNvSpPr/>
          <p:nvPr/>
        </p:nvSpPr>
        <p:spPr>
          <a:xfrm>
            <a:off x="6039822" y="2715325"/>
            <a:ext cx="2721000" cy="3924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 </a:t>
            </a:r>
            <a:endParaRPr/>
          </a:p>
        </p:txBody>
      </p:sp>
      <p:sp>
        <p:nvSpPr>
          <p:cNvPr id="108" name="Google Shape;108;p4"/>
          <p:cNvSpPr/>
          <p:nvPr/>
        </p:nvSpPr>
        <p:spPr>
          <a:xfrm>
            <a:off x="3077018" y="2715325"/>
            <a:ext cx="2721000" cy="3924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4"/>
          <p:cNvSpPr/>
          <p:nvPr/>
        </p:nvSpPr>
        <p:spPr>
          <a:xfrm>
            <a:off x="119750" y="2721425"/>
            <a:ext cx="2721000" cy="3924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4"/>
          <p:cNvSpPr txBox="1"/>
          <p:nvPr/>
        </p:nvSpPr>
        <p:spPr>
          <a:xfrm>
            <a:off x="271556" y="376112"/>
            <a:ext cx="7030808" cy="54290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82500" lnSpcReduction="20000"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algun Gothic"/>
              <a:buNone/>
            </a:pPr>
            <a:r>
              <a:rPr b="1" lang="ko-KR" sz="4400">
                <a:latin typeface="Noto Sans Symbols"/>
                <a:ea typeface="Noto Sans Symbols"/>
                <a:cs typeface="Noto Sans Symbols"/>
                <a:sym typeface="Noto Sans Symbols"/>
              </a:rPr>
              <a:t>01. 프로젝트 배경</a:t>
            </a:r>
            <a:endParaRPr b="1" sz="4400"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sp>
        <p:nvSpPr>
          <p:cNvPr id="111" name="Google Shape;111;p4"/>
          <p:cNvSpPr txBox="1"/>
          <p:nvPr/>
        </p:nvSpPr>
        <p:spPr>
          <a:xfrm>
            <a:off x="228600" y="1096350"/>
            <a:ext cx="50727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Noto Sans Symbols"/>
              <a:buChar char="●"/>
            </a:pPr>
            <a:r>
              <a:t/>
            </a:r>
            <a:endParaRPr b="1" sz="2000">
              <a:solidFill>
                <a:srgbClr val="FFFFFF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  <a:p>
            <a:pPr indent="-355600" lvl="1" marL="914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oto Sans Symbols"/>
              <a:buChar char="○"/>
            </a:pPr>
            <a:r>
              <a:rPr b="1" lang="ko-KR" sz="2000">
                <a:latin typeface="Noto Sans Symbols"/>
                <a:ea typeface="Noto Sans Symbols"/>
                <a:cs typeface="Noto Sans Symbols"/>
                <a:sym typeface="Noto Sans Symbols"/>
              </a:rPr>
              <a:t>개발 환경</a:t>
            </a:r>
            <a:endParaRPr sz="2000"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grpSp>
        <p:nvGrpSpPr>
          <p:cNvPr id="112" name="Google Shape;112;p4"/>
          <p:cNvGrpSpPr/>
          <p:nvPr/>
        </p:nvGrpSpPr>
        <p:grpSpPr>
          <a:xfrm>
            <a:off x="746037" y="2461375"/>
            <a:ext cx="2145500" cy="3809638"/>
            <a:chOff x="682500" y="2537575"/>
            <a:chExt cx="2145500" cy="3809638"/>
          </a:xfrm>
        </p:grpSpPr>
        <p:pic>
          <p:nvPicPr>
            <p:cNvPr id="113" name="Google Shape;113;p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43625" y="4285225"/>
              <a:ext cx="1697650" cy="112970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4" name="Google Shape;114;p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139700" y="3377195"/>
              <a:ext cx="1410299" cy="49833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15" name="Google Shape;115;p4"/>
            <p:cNvGrpSpPr/>
            <p:nvPr/>
          </p:nvGrpSpPr>
          <p:grpSpPr>
            <a:xfrm>
              <a:off x="1015589" y="5900813"/>
              <a:ext cx="1812411" cy="446400"/>
              <a:chOff x="3425564" y="3618763"/>
              <a:chExt cx="1812411" cy="446400"/>
            </a:xfrm>
          </p:grpSpPr>
          <p:pic>
            <p:nvPicPr>
              <p:cNvPr id="116" name="Google Shape;116;p4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3425564" y="3618774"/>
                <a:ext cx="419100" cy="4191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17" name="Google Shape;117;p4"/>
              <p:cNvSpPr txBox="1"/>
              <p:nvPr/>
            </p:nvSpPr>
            <p:spPr>
              <a:xfrm>
                <a:off x="3827675" y="3618763"/>
                <a:ext cx="1410300" cy="44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-KR" sz="1700">
                    <a:solidFill>
                      <a:schemeClr val="dk1"/>
                    </a:solidFill>
                  </a:rPr>
                  <a:t>Pexels API</a:t>
                </a:r>
                <a:endParaRPr sz="1300"/>
              </a:p>
            </p:txBody>
          </p:sp>
        </p:grpSp>
        <p:sp>
          <p:nvSpPr>
            <p:cNvPr id="118" name="Google Shape;118;p4"/>
            <p:cNvSpPr txBox="1"/>
            <p:nvPr/>
          </p:nvSpPr>
          <p:spPr>
            <a:xfrm>
              <a:off x="682500" y="2537575"/>
              <a:ext cx="1410300" cy="4926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0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Front-end</a:t>
              </a:r>
              <a:endParaRPr sz="20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119" name="Google Shape;119;p4"/>
          <p:cNvGrpSpPr/>
          <p:nvPr/>
        </p:nvGrpSpPr>
        <p:grpSpPr>
          <a:xfrm>
            <a:off x="3352649" y="2461375"/>
            <a:ext cx="2626938" cy="3888450"/>
            <a:chOff x="2997437" y="2537575"/>
            <a:chExt cx="2626938" cy="3888450"/>
          </a:xfrm>
        </p:grpSpPr>
        <p:pic>
          <p:nvPicPr>
            <p:cNvPr id="120" name="Google Shape;120;p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462082" y="3405533"/>
              <a:ext cx="1697649" cy="77243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1" name="Google Shape;121;p4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2997437" y="4327719"/>
              <a:ext cx="2626938" cy="137955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2" name="Google Shape;122;p4"/>
            <p:cNvSpPr txBox="1"/>
            <p:nvPr/>
          </p:nvSpPr>
          <p:spPr>
            <a:xfrm>
              <a:off x="3377157" y="2537575"/>
              <a:ext cx="1410300" cy="4926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0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Back-end</a:t>
              </a:r>
              <a:endParaRPr sz="20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123" name="Google Shape;123;p4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3394861" y="5864925"/>
              <a:ext cx="1984492" cy="5611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4" name="Google Shape;124;p4"/>
          <p:cNvSpPr txBox="1"/>
          <p:nvPr/>
        </p:nvSpPr>
        <p:spPr>
          <a:xfrm>
            <a:off x="210738" y="3388175"/>
            <a:ext cx="802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latin typeface="Noto Sans Symbols"/>
                <a:ea typeface="Noto Sans Symbols"/>
                <a:cs typeface="Noto Sans Symbols"/>
                <a:sym typeface="Noto Sans Symbols"/>
              </a:rPr>
              <a:t>벤치마킹</a:t>
            </a:r>
            <a:endParaRPr sz="1200"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sp>
        <p:nvSpPr>
          <p:cNvPr id="125" name="Google Shape;125;p4"/>
          <p:cNvSpPr txBox="1"/>
          <p:nvPr/>
        </p:nvSpPr>
        <p:spPr>
          <a:xfrm>
            <a:off x="363825" y="4640000"/>
            <a:ext cx="419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Malgun Gothic"/>
                <a:ea typeface="Malgun Gothic"/>
                <a:cs typeface="Malgun Gothic"/>
                <a:sym typeface="Malgun Gothic"/>
              </a:rPr>
              <a:t>✔️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6" name="Google Shape;126;p4"/>
          <p:cNvSpPr txBox="1"/>
          <p:nvPr/>
        </p:nvSpPr>
        <p:spPr>
          <a:xfrm>
            <a:off x="3276450" y="3554150"/>
            <a:ext cx="419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Malgun Gothic"/>
                <a:ea typeface="Malgun Gothic"/>
                <a:cs typeface="Malgun Gothic"/>
                <a:sym typeface="Malgun Gothic"/>
              </a:rPr>
              <a:t>✔️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7" name="Google Shape;127;p4"/>
          <p:cNvSpPr txBox="1"/>
          <p:nvPr/>
        </p:nvSpPr>
        <p:spPr>
          <a:xfrm>
            <a:off x="3276450" y="4792400"/>
            <a:ext cx="419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Malgun Gothic"/>
                <a:ea typeface="Malgun Gothic"/>
                <a:cs typeface="Malgun Gothic"/>
                <a:sym typeface="Malgun Gothic"/>
              </a:rPr>
              <a:t>✔️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8" name="Google Shape;128;p4"/>
          <p:cNvSpPr txBox="1"/>
          <p:nvPr/>
        </p:nvSpPr>
        <p:spPr>
          <a:xfrm>
            <a:off x="3276450" y="5921225"/>
            <a:ext cx="419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Malgun Gothic"/>
                <a:ea typeface="Malgun Gothic"/>
                <a:cs typeface="Malgun Gothic"/>
                <a:sym typeface="Malgun Gothic"/>
              </a:rPr>
              <a:t>✔️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9" name="Google Shape;129;p4"/>
          <p:cNvSpPr txBox="1"/>
          <p:nvPr/>
        </p:nvSpPr>
        <p:spPr>
          <a:xfrm>
            <a:off x="6236275" y="4640000"/>
            <a:ext cx="419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Malgun Gothic"/>
                <a:ea typeface="Malgun Gothic"/>
                <a:cs typeface="Malgun Gothic"/>
                <a:sym typeface="Malgun Gothic"/>
              </a:rPr>
              <a:t>✔️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30" name="Google Shape;130;p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861424" y="5192605"/>
            <a:ext cx="769341" cy="36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836378" y="3523400"/>
            <a:ext cx="1707520" cy="36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720102" y="5686398"/>
            <a:ext cx="1201526" cy="67640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4"/>
          <p:cNvSpPr txBox="1"/>
          <p:nvPr/>
        </p:nvSpPr>
        <p:spPr>
          <a:xfrm>
            <a:off x="6039822" y="2461375"/>
            <a:ext cx="2721000" cy="49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Project Management</a:t>
            </a:r>
            <a:endParaRPr sz="20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34" name="Google Shape;134;p4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836375" y="4617059"/>
            <a:ext cx="1707524" cy="4460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4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7883159" y="5762612"/>
            <a:ext cx="696054" cy="542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5"/>
          <p:cNvPicPr preferRelativeResize="0"/>
          <p:nvPr/>
        </p:nvPicPr>
        <p:blipFill rotWithShape="1">
          <a:blip r:embed="rId3">
            <a:alphaModFix/>
          </a:blip>
          <a:srcRect b="19266" l="0" r="71121" t="13298"/>
          <a:stretch/>
        </p:blipFill>
        <p:spPr>
          <a:xfrm>
            <a:off x="6722675" y="3448800"/>
            <a:ext cx="1485350" cy="15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5"/>
          <p:cNvSpPr txBox="1"/>
          <p:nvPr/>
        </p:nvSpPr>
        <p:spPr>
          <a:xfrm>
            <a:off x="271556" y="376112"/>
            <a:ext cx="7726020" cy="55399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algun Gothic"/>
              <a:buNone/>
            </a:pPr>
            <a:r>
              <a:rPr b="1" lang="ko-KR" sz="4000">
                <a:solidFill>
                  <a:schemeClr val="dk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02. 팀 구성 및 역할</a:t>
            </a:r>
            <a:endParaRPr b="1" sz="4000">
              <a:solidFill>
                <a:schemeClr val="dk1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pic>
        <p:nvPicPr>
          <p:cNvPr id="142" name="Google Shape;142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94588" y="3325750"/>
            <a:ext cx="1656000" cy="165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5"/>
          <p:cNvSpPr txBox="1"/>
          <p:nvPr/>
        </p:nvSpPr>
        <p:spPr>
          <a:xfrm>
            <a:off x="3084838" y="5068738"/>
            <a:ext cx="1075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>
                <a:latin typeface="Noto Sans Symbols"/>
                <a:ea typeface="Noto Sans Symbols"/>
                <a:cs typeface="Noto Sans Symbols"/>
                <a:sym typeface="Noto Sans Symbols"/>
              </a:rPr>
              <a:t>김태훈</a:t>
            </a:r>
            <a:endParaRPr sz="1500"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sp>
        <p:nvSpPr>
          <p:cNvPr id="144" name="Google Shape;144;p5"/>
          <p:cNvSpPr txBox="1"/>
          <p:nvPr/>
        </p:nvSpPr>
        <p:spPr>
          <a:xfrm>
            <a:off x="2712838" y="5556200"/>
            <a:ext cx="1819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latin typeface="Noto Sans Symbols"/>
                <a:ea typeface="Noto Sans Symbols"/>
                <a:cs typeface="Noto Sans Symbols"/>
                <a:sym typeface="Noto Sans Symbols"/>
              </a:rPr>
              <a:t>이미지 출력 Open-API 연동</a:t>
            </a:r>
            <a:endParaRPr sz="1000">
              <a:latin typeface="Noto Sans Symbols"/>
              <a:ea typeface="Noto Sans Symbols"/>
              <a:cs typeface="Noto Sans Symbols"/>
              <a:sym typeface="Noto Sans Symbols"/>
            </a:endParaRPr>
          </a:p>
          <a:p>
            <a:pPr indent="0" lvl="0" mar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latin typeface="Noto Sans Symbols"/>
                <a:ea typeface="Noto Sans Symbols"/>
                <a:cs typeface="Noto Sans Symbols"/>
                <a:sym typeface="Noto Sans Symbols"/>
              </a:rPr>
              <a:t>프론트엔드 개발</a:t>
            </a:r>
            <a:endParaRPr sz="1100"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pic>
        <p:nvPicPr>
          <p:cNvPr id="145" name="Google Shape;145;p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9300" y="3324675"/>
            <a:ext cx="1657075" cy="1657075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5"/>
          <p:cNvSpPr txBox="1"/>
          <p:nvPr/>
        </p:nvSpPr>
        <p:spPr>
          <a:xfrm>
            <a:off x="1110088" y="5068738"/>
            <a:ext cx="1075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>
                <a:latin typeface="Noto Sans Symbols"/>
                <a:ea typeface="Noto Sans Symbols"/>
                <a:cs typeface="Noto Sans Symbols"/>
                <a:sym typeface="Noto Sans Symbols"/>
              </a:rPr>
              <a:t>이성렬</a:t>
            </a:r>
            <a:endParaRPr sz="1500"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sp>
        <p:nvSpPr>
          <p:cNvPr id="147" name="Google Shape;147;p5"/>
          <p:cNvSpPr txBox="1"/>
          <p:nvPr/>
        </p:nvSpPr>
        <p:spPr>
          <a:xfrm>
            <a:off x="761488" y="5556200"/>
            <a:ext cx="1772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latin typeface="Noto Sans Symbols"/>
                <a:ea typeface="Noto Sans Symbols"/>
                <a:cs typeface="Noto Sans Symbols"/>
                <a:sym typeface="Noto Sans Symbols"/>
              </a:rPr>
              <a:t>로그인/회원가입 기능 구현</a:t>
            </a:r>
            <a:endParaRPr sz="1000">
              <a:latin typeface="Noto Sans Symbols"/>
              <a:ea typeface="Noto Sans Symbols"/>
              <a:cs typeface="Noto Sans Symbols"/>
              <a:sym typeface="Noto Sans Symbols"/>
            </a:endParaRPr>
          </a:p>
          <a:p>
            <a:pPr indent="0" lvl="0" mar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latin typeface="Noto Sans Symbols"/>
                <a:ea typeface="Noto Sans Symbols"/>
                <a:cs typeface="Noto Sans Symbols"/>
                <a:sym typeface="Noto Sans Symbols"/>
              </a:rPr>
              <a:t>회원 정보 DB 연동</a:t>
            </a:r>
            <a:endParaRPr sz="1500"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pic>
        <p:nvPicPr>
          <p:cNvPr id="148" name="Google Shape;148;p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75717" y="3325749"/>
            <a:ext cx="1656000" cy="165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5"/>
          <p:cNvSpPr txBox="1"/>
          <p:nvPr/>
        </p:nvSpPr>
        <p:spPr>
          <a:xfrm>
            <a:off x="4965967" y="5068738"/>
            <a:ext cx="1075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>
                <a:latin typeface="Noto Sans Symbols"/>
                <a:ea typeface="Noto Sans Symbols"/>
                <a:cs typeface="Noto Sans Symbols"/>
                <a:sym typeface="Noto Sans Symbols"/>
              </a:rPr>
              <a:t>임성진</a:t>
            </a:r>
            <a:endParaRPr sz="1500"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sp>
        <p:nvSpPr>
          <p:cNvPr id="150" name="Google Shape;150;p5"/>
          <p:cNvSpPr txBox="1"/>
          <p:nvPr/>
        </p:nvSpPr>
        <p:spPr>
          <a:xfrm>
            <a:off x="4817017" y="5556200"/>
            <a:ext cx="13734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latin typeface="Noto Sans Symbols"/>
                <a:ea typeface="Noto Sans Symbols"/>
                <a:cs typeface="Noto Sans Symbols"/>
                <a:sym typeface="Noto Sans Symbols"/>
              </a:rPr>
              <a:t>개발 환경 구축</a:t>
            </a:r>
            <a:endParaRPr sz="1100">
              <a:latin typeface="Noto Sans Symbols"/>
              <a:ea typeface="Noto Sans Symbols"/>
              <a:cs typeface="Noto Sans Symbols"/>
              <a:sym typeface="Noto Sans Symbols"/>
            </a:endParaRPr>
          </a:p>
          <a:p>
            <a:pPr indent="0" lvl="0" mar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latin typeface="Noto Sans Symbols"/>
                <a:ea typeface="Noto Sans Symbols"/>
                <a:cs typeface="Noto Sans Symbols"/>
                <a:sym typeface="Noto Sans Symbols"/>
              </a:rPr>
              <a:t>검색기록 DB 연동</a:t>
            </a:r>
            <a:endParaRPr sz="1500"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sp>
        <p:nvSpPr>
          <p:cNvPr id="151" name="Google Shape;151;p5"/>
          <p:cNvSpPr txBox="1"/>
          <p:nvPr/>
        </p:nvSpPr>
        <p:spPr>
          <a:xfrm>
            <a:off x="6927600" y="5068738"/>
            <a:ext cx="1075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>
                <a:latin typeface="Noto Sans Symbols"/>
                <a:ea typeface="Noto Sans Symbols"/>
                <a:cs typeface="Noto Sans Symbols"/>
                <a:sym typeface="Noto Sans Symbols"/>
              </a:rPr>
              <a:t>홍태근</a:t>
            </a:r>
            <a:endParaRPr sz="1500"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sp>
        <p:nvSpPr>
          <p:cNvPr id="152" name="Google Shape;152;p5"/>
          <p:cNvSpPr txBox="1"/>
          <p:nvPr/>
        </p:nvSpPr>
        <p:spPr>
          <a:xfrm>
            <a:off x="6761850" y="5556200"/>
            <a:ext cx="1407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latin typeface="Noto Sans Symbols"/>
                <a:ea typeface="Noto Sans Symbols"/>
                <a:cs typeface="Noto Sans Symbols"/>
                <a:sym typeface="Noto Sans Symbols"/>
              </a:rPr>
              <a:t>프로젝트 기획</a:t>
            </a:r>
            <a:endParaRPr sz="1500"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pic>
        <p:nvPicPr>
          <p:cNvPr id="153" name="Google Shape;153;p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flipH="1">
            <a:off x="1459450" y="3300925"/>
            <a:ext cx="338700" cy="3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5"/>
          <p:cNvSpPr txBox="1"/>
          <p:nvPr/>
        </p:nvSpPr>
        <p:spPr>
          <a:xfrm>
            <a:off x="3040500" y="1760000"/>
            <a:ext cx="3063000" cy="11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6100">
                <a:latin typeface="Noto Sans Symbols"/>
                <a:ea typeface="Noto Sans Symbols"/>
                <a:cs typeface="Noto Sans Symbols"/>
                <a:sym typeface="Noto Sans Symbols"/>
              </a:rPr>
              <a:t>1 2 1</a:t>
            </a:r>
            <a:endParaRPr sz="6400"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7"/>
          <p:cNvSpPr txBox="1"/>
          <p:nvPr/>
        </p:nvSpPr>
        <p:spPr>
          <a:xfrm>
            <a:off x="271556" y="376112"/>
            <a:ext cx="6804226" cy="5356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algun Gothic"/>
              <a:buNone/>
            </a:pPr>
            <a:r>
              <a:rPr b="1" lang="ko-KR" sz="4000">
                <a:solidFill>
                  <a:schemeClr val="dk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03. 수행절차 및 방법</a:t>
            </a:r>
            <a:endParaRPr b="1" sz="4000">
              <a:solidFill>
                <a:schemeClr val="dk1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graphicFrame>
        <p:nvGraphicFramePr>
          <p:cNvPr id="160" name="Google Shape;160;p7"/>
          <p:cNvGraphicFramePr/>
          <p:nvPr/>
        </p:nvGraphicFramePr>
        <p:xfrm>
          <a:off x="419363" y="125988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{7FA75D34-510E-4D4E-9104-68AB3D7F95A8}</a:tableStyleId>
              </a:tblPr>
              <a:tblGrid>
                <a:gridCol w="1424975"/>
                <a:gridCol w="2164550"/>
                <a:gridCol w="3025425"/>
                <a:gridCol w="1690325"/>
              </a:tblGrid>
              <a:tr h="3963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300" u="none" cap="none" strike="noStrike">
                          <a:solidFill>
                            <a:schemeClr val="lt1"/>
                          </a:solidFill>
                          <a:latin typeface="Noto Sans Symbols"/>
                          <a:ea typeface="Noto Sans Symbols"/>
                          <a:cs typeface="Noto Sans Symbols"/>
                          <a:sym typeface="Noto Sans Symbols"/>
                        </a:rPr>
                        <a:t>구분</a:t>
                      </a:r>
                      <a:endParaRPr sz="1500">
                        <a:latin typeface="Noto Sans Symbols"/>
                        <a:ea typeface="Noto Sans Symbols"/>
                        <a:cs typeface="Noto Sans Symbols"/>
                        <a:sym typeface="Noto Sans Symbols"/>
                      </a:endParaRPr>
                    </a:p>
                  </a:txBody>
                  <a:tcPr marT="4225" marB="0" marR="4225" marL="42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300" u="none" cap="none" strike="noStrike">
                          <a:solidFill>
                            <a:schemeClr val="lt1"/>
                          </a:solidFill>
                          <a:latin typeface="Noto Sans Symbols"/>
                          <a:ea typeface="Noto Sans Symbols"/>
                          <a:cs typeface="Noto Sans Symbols"/>
                          <a:sym typeface="Noto Sans Symbols"/>
                        </a:rPr>
                        <a:t>기간</a:t>
                      </a:r>
                      <a:endParaRPr sz="1500">
                        <a:latin typeface="Noto Sans Symbols"/>
                        <a:ea typeface="Noto Sans Symbols"/>
                        <a:cs typeface="Noto Sans Symbols"/>
                        <a:sym typeface="Noto Sans Symbols"/>
                      </a:endParaRPr>
                    </a:p>
                  </a:txBody>
                  <a:tcPr marT="4225" marB="0" marR="4225" marL="4225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300" u="none" cap="none" strike="noStrike">
                          <a:solidFill>
                            <a:schemeClr val="lt1"/>
                          </a:solidFill>
                          <a:latin typeface="Noto Sans Symbols"/>
                          <a:ea typeface="Noto Sans Symbols"/>
                          <a:cs typeface="Noto Sans Symbols"/>
                          <a:sym typeface="Noto Sans Symbols"/>
                        </a:rPr>
                        <a:t>활동</a:t>
                      </a:r>
                      <a:endParaRPr sz="1500">
                        <a:latin typeface="Noto Sans Symbols"/>
                        <a:ea typeface="Noto Sans Symbols"/>
                        <a:cs typeface="Noto Sans Symbols"/>
                        <a:sym typeface="Noto Sans Symbols"/>
                      </a:endParaRPr>
                    </a:p>
                  </a:txBody>
                  <a:tcPr marT="4225" marB="0" marR="4225" marL="42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300" u="none" cap="none" strike="noStrike">
                          <a:solidFill>
                            <a:schemeClr val="lt1"/>
                          </a:solidFill>
                          <a:latin typeface="Noto Sans Symbols"/>
                          <a:ea typeface="Noto Sans Symbols"/>
                          <a:cs typeface="Noto Sans Symbols"/>
                          <a:sym typeface="Noto Sans Symbols"/>
                        </a:rPr>
                        <a:t>도구</a:t>
                      </a:r>
                      <a:endParaRPr b="1" i="0" sz="1300" u="none" cap="none" strike="noStrike">
                        <a:solidFill>
                          <a:schemeClr val="lt1"/>
                        </a:solidFill>
                        <a:latin typeface="Noto Sans Symbols"/>
                        <a:ea typeface="Noto Sans Symbols"/>
                        <a:cs typeface="Noto Sans Symbols"/>
                        <a:sym typeface="Noto Sans Symbols"/>
                      </a:endParaRPr>
                    </a:p>
                  </a:txBody>
                  <a:tcPr marT="4225" marB="0" marR="4225" marL="42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A5A5A5"/>
                    </a:solidFill>
                  </a:tcPr>
                </a:tc>
              </a:tr>
              <a:tr h="609150">
                <a:tc row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600">
                          <a:latin typeface="Noto Sans Symbols"/>
                          <a:ea typeface="Noto Sans Symbols"/>
                          <a:cs typeface="Noto Sans Symbols"/>
                          <a:sym typeface="Noto Sans Symbols"/>
                        </a:rPr>
                        <a:t>사전기획</a:t>
                      </a:r>
                      <a:endParaRPr sz="1800">
                        <a:latin typeface="Noto Sans Symbols"/>
                        <a:ea typeface="Noto Sans Symbols"/>
                        <a:cs typeface="Noto Sans Symbols"/>
                        <a:sym typeface="Noto Sans Symbols"/>
                      </a:endParaRPr>
                    </a:p>
                  </a:txBody>
                  <a:tcPr marT="4225" marB="0" marR="4225" marL="72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190500" lvl="0" marL="17145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500"/>
                        <a:buFont typeface="Noto Sans Symbols"/>
                        <a:buChar char="•"/>
                      </a:pPr>
                      <a:r>
                        <a:rPr b="1" lang="ko-KR" sz="1500">
                          <a:latin typeface="Noto Sans Symbols"/>
                          <a:ea typeface="Noto Sans Symbols"/>
                          <a:cs typeface="Noto Sans Symbols"/>
                          <a:sym typeface="Noto Sans Symbols"/>
                        </a:rPr>
                        <a:t>2</a:t>
                      </a:r>
                      <a:r>
                        <a:rPr b="1" i="0" lang="ko-KR" sz="1500" u="none" cap="none" strike="noStrike">
                          <a:latin typeface="Noto Sans Symbols"/>
                          <a:ea typeface="Noto Sans Symbols"/>
                          <a:cs typeface="Noto Sans Symbols"/>
                          <a:sym typeface="Noto Sans Symbols"/>
                        </a:rPr>
                        <a:t>/</a:t>
                      </a:r>
                      <a:r>
                        <a:rPr b="1" lang="ko-KR" sz="1500">
                          <a:latin typeface="Noto Sans Symbols"/>
                          <a:ea typeface="Noto Sans Symbols"/>
                          <a:cs typeface="Noto Sans Symbols"/>
                          <a:sym typeface="Noto Sans Symbols"/>
                        </a:rPr>
                        <a:t>2</a:t>
                      </a:r>
                      <a:r>
                        <a:rPr b="1" i="0" lang="ko-KR" sz="1500" u="none" cap="none" strike="noStrike">
                          <a:latin typeface="Noto Sans Symbols"/>
                          <a:ea typeface="Noto Sans Symbols"/>
                          <a:cs typeface="Noto Sans Symbols"/>
                          <a:sym typeface="Noto Sans Symbols"/>
                        </a:rPr>
                        <a:t>(</a:t>
                      </a:r>
                      <a:r>
                        <a:rPr b="1" lang="ko-KR" sz="1500">
                          <a:latin typeface="Noto Sans Symbols"/>
                          <a:ea typeface="Noto Sans Symbols"/>
                          <a:cs typeface="Noto Sans Symbols"/>
                          <a:sym typeface="Noto Sans Symbols"/>
                        </a:rPr>
                        <a:t>화</a:t>
                      </a:r>
                      <a:r>
                        <a:rPr b="1" i="0" lang="ko-KR" sz="1500" u="none" cap="none" strike="noStrike">
                          <a:latin typeface="Noto Sans Symbols"/>
                          <a:ea typeface="Noto Sans Symbols"/>
                          <a:cs typeface="Noto Sans Symbols"/>
                          <a:sym typeface="Noto Sans Symbols"/>
                        </a:rPr>
                        <a:t>) ~ </a:t>
                      </a:r>
                      <a:r>
                        <a:rPr b="1" lang="ko-KR" sz="1500">
                          <a:latin typeface="Noto Sans Symbols"/>
                          <a:ea typeface="Noto Sans Symbols"/>
                          <a:cs typeface="Noto Sans Symbols"/>
                          <a:sym typeface="Noto Sans Symbols"/>
                        </a:rPr>
                        <a:t>2</a:t>
                      </a:r>
                      <a:r>
                        <a:rPr b="1" i="0" lang="ko-KR" sz="1500" u="none" cap="none" strike="noStrike">
                          <a:latin typeface="Noto Sans Symbols"/>
                          <a:ea typeface="Noto Sans Symbols"/>
                          <a:cs typeface="Noto Sans Symbols"/>
                          <a:sym typeface="Noto Sans Symbols"/>
                        </a:rPr>
                        <a:t>/</a:t>
                      </a:r>
                      <a:r>
                        <a:rPr b="1" lang="ko-KR" sz="1500">
                          <a:latin typeface="Noto Sans Symbols"/>
                          <a:ea typeface="Noto Sans Symbols"/>
                          <a:cs typeface="Noto Sans Symbols"/>
                          <a:sym typeface="Noto Sans Symbols"/>
                        </a:rPr>
                        <a:t>3</a:t>
                      </a:r>
                      <a:r>
                        <a:rPr b="1" i="0" lang="ko-KR" sz="1500" u="none" cap="none" strike="noStrike">
                          <a:latin typeface="Noto Sans Symbols"/>
                          <a:ea typeface="Noto Sans Symbols"/>
                          <a:cs typeface="Noto Sans Symbols"/>
                          <a:sym typeface="Noto Sans Symbols"/>
                        </a:rPr>
                        <a:t>(</a:t>
                      </a:r>
                      <a:r>
                        <a:rPr b="1" lang="ko-KR" sz="1500">
                          <a:latin typeface="Noto Sans Symbols"/>
                          <a:ea typeface="Noto Sans Symbols"/>
                          <a:cs typeface="Noto Sans Symbols"/>
                          <a:sym typeface="Noto Sans Symbols"/>
                        </a:rPr>
                        <a:t>수</a:t>
                      </a:r>
                      <a:r>
                        <a:rPr b="1" i="0" lang="ko-KR" sz="1500" u="none" cap="none" strike="noStrike">
                          <a:latin typeface="Noto Sans Symbols"/>
                          <a:ea typeface="Noto Sans Symbols"/>
                          <a:cs typeface="Noto Sans Symbols"/>
                          <a:sym typeface="Noto Sans Symbols"/>
                        </a:rPr>
                        <a:t>)</a:t>
                      </a:r>
                      <a:endParaRPr b="1" i="0" sz="1500" u="none" cap="none" strike="noStrike">
                        <a:latin typeface="Noto Sans Symbols"/>
                        <a:ea typeface="Noto Sans Symbols"/>
                        <a:cs typeface="Noto Sans Symbols"/>
                        <a:sym typeface="Noto Sans Symbols"/>
                      </a:endParaRPr>
                    </a:p>
                  </a:txBody>
                  <a:tcPr marT="4225" marB="0" marR="4225" marL="36000" anchor="ctr">
                    <a:lnL cap="flat" cmpd="sng" w="1270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177800" lvl="0" marL="17145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300"/>
                        <a:buFont typeface="Noto Sans Symbols"/>
                        <a:buChar char="•"/>
                      </a:pPr>
                      <a:r>
                        <a:rPr b="1" i="0" lang="ko-KR" sz="1300" u="none" cap="none" strike="noStrike">
                          <a:latin typeface="Noto Sans Symbols"/>
                          <a:ea typeface="Noto Sans Symbols"/>
                          <a:cs typeface="Noto Sans Symbols"/>
                          <a:sym typeface="Noto Sans Symbols"/>
                        </a:rPr>
                        <a:t>프로젝트 기획 및 주제 선정</a:t>
                      </a:r>
                      <a:endParaRPr b="1" i="0" sz="1300" u="none" cap="none" strike="noStrike">
                        <a:latin typeface="Noto Sans Symbols"/>
                        <a:ea typeface="Noto Sans Symbols"/>
                        <a:cs typeface="Noto Sans Symbols"/>
                        <a:sym typeface="Noto Sans Symbols"/>
                      </a:endParaRPr>
                    </a:p>
                    <a:p>
                      <a:pPr indent="-177800" lvl="0" marL="17145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300"/>
                        <a:buFont typeface="Noto Sans Symbols"/>
                        <a:buChar char="•"/>
                      </a:pPr>
                      <a:r>
                        <a:rPr b="1" i="0" lang="ko-KR" sz="1300" u="none" cap="none" strike="noStrike">
                          <a:latin typeface="Noto Sans Symbols"/>
                          <a:ea typeface="Noto Sans Symbols"/>
                          <a:cs typeface="Noto Sans Symbols"/>
                          <a:sym typeface="Noto Sans Symbols"/>
                        </a:rPr>
                        <a:t>기획안 작성</a:t>
                      </a:r>
                      <a:endParaRPr b="1" i="0" sz="1300" u="none" cap="none" strike="noStrike">
                        <a:latin typeface="Noto Sans Symbols"/>
                        <a:ea typeface="Noto Sans Symbols"/>
                        <a:cs typeface="Noto Sans Symbols"/>
                        <a:sym typeface="Noto Sans Symbols"/>
                      </a:endParaRPr>
                    </a:p>
                  </a:txBody>
                  <a:tcPr marT="4225" marB="0" marR="4225" marL="36000" anchor="ctr">
                    <a:lnL cap="flat" cmpd="sng" w="1270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95250" lvl="0" marL="17145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1" i="0" sz="1300" u="none" cap="none" strike="noStrike">
                        <a:latin typeface="Noto Sans Symbols"/>
                        <a:ea typeface="Noto Sans Symbols"/>
                        <a:cs typeface="Noto Sans Symbols"/>
                        <a:sym typeface="Noto Sans Symbols"/>
                      </a:endParaRPr>
                    </a:p>
                  </a:txBody>
                  <a:tcPr marT="4225" marB="0" marR="4225" marL="36000" anchor="ctr">
                    <a:lnL cap="flat" cmpd="sng" w="1270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09150">
                <a:tc vMerge="1"/>
                <a:tc>
                  <a:txBody>
                    <a:bodyPr/>
                    <a:lstStyle/>
                    <a:p>
                      <a:pPr indent="-190500" lvl="0" marL="17145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500"/>
                        <a:buFont typeface="Noto Sans Symbols"/>
                        <a:buChar char="•"/>
                      </a:pPr>
                      <a:r>
                        <a:rPr b="1" lang="ko-KR" sz="1500">
                          <a:latin typeface="Noto Sans Symbols"/>
                          <a:ea typeface="Noto Sans Symbols"/>
                          <a:cs typeface="Noto Sans Symbols"/>
                          <a:sym typeface="Noto Sans Symbols"/>
                        </a:rPr>
                        <a:t>2</a:t>
                      </a:r>
                      <a:r>
                        <a:rPr b="1" i="0" lang="ko-KR" sz="1500" u="none" cap="none" strike="noStrike">
                          <a:latin typeface="Noto Sans Symbols"/>
                          <a:ea typeface="Noto Sans Symbols"/>
                          <a:cs typeface="Noto Sans Symbols"/>
                          <a:sym typeface="Noto Sans Symbols"/>
                        </a:rPr>
                        <a:t>/</a:t>
                      </a:r>
                      <a:r>
                        <a:rPr b="1" lang="ko-KR" sz="1500">
                          <a:latin typeface="Noto Sans Symbols"/>
                          <a:ea typeface="Noto Sans Symbols"/>
                          <a:cs typeface="Noto Sans Symbols"/>
                          <a:sym typeface="Noto Sans Symbols"/>
                        </a:rPr>
                        <a:t>3</a:t>
                      </a:r>
                      <a:r>
                        <a:rPr b="1" i="0" lang="ko-KR" sz="1500" u="none" cap="none" strike="noStrike">
                          <a:latin typeface="Noto Sans Symbols"/>
                          <a:ea typeface="Noto Sans Symbols"/>
                          <a:cs typeface="Noto Sans Symbols"/>
                          <a:sym typeface="Noto Sans Symbols"/>
                        </a:rPr>
                        <a:t>(</a:t>
                      </a:r>
                      <a:r>
                        <a:rPr b="1" lang="ko-KR" sz="1500">
                          <a:latin typeface="Noto Sans Symbols"/>
                          <a:ea typeface="Noto Sans Symbols"/>
                          <a:cs typeface="Noto Sans Symbols"/>
                          <a:sym typeface="Noto Sans Symbols"/>
                        </a:rPr>
                        <a:t>수</a:t>
                      </a:r>
                      <a:r>
                        <a:rPr b="1" i="0" lang="ko-KR" sz="1500" u="none" cap="none" strike="noStrike">
                          <a:latin typeface="Noto Sans Symbols"/>
                          <a:ea typeface="Noto Sans Symbols"/>
                          <a:cs typeface="Noto Sans Symbols"/>
                          <a:sym typeface="Noto Sans Symbols"/>
                        </a:rPr>
                        <a:t>)</a:t>
                      </a:r>
                      <a:endParaRPr sz="1700">
                        <a:latin typeface="Noto Sans Symbols"/>
                        <a:ea typeface="Noto Sans Symbols"/>
                        <a:cs typeface="Noto Sans Symbols"/>
                        <a:sym typeface="Noto Sans Symbols"/>
                      </a:endParaRPr>
                    </a:p>
                  </a:txBody>
                  <a:tcPr marT="4225" marB="0" marR="4225" marL="36000" anchor="ctr">
                    <a:lnL cap="flat" cmpd="sng" w="1270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177800" lvl="0" marL="17145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300"/>
                        <a:buFont typeface="Noto Sans Symbols"/>
                        <a:buChar char="•"/>
                      </a:pPr>
                      <a:r>
                        <a:rPr b="1" i="0" lang="ko-KR" sz="1300" u="none" cap="none" strike="noStrike">
                          <a:latin typeface="Noto Sans Symbols"/>
                          <a:ea typeface="Noto Sans Symbols"/>
                          <a:cs typeface="Noto Sans Symbols"/>
                          <a:sym typeface="Noto Sans Symbols"/>
                        </a:rPr>
                        <a:t>프로젝트 주제 &amp; 아이디어 발표</a:t>
                      </a:r>
                      <a:endParaRPr b="1" i="0" sz="1300" u="none" cap="none" strike="noStrike">
                        <a:latin typeface="Noto Sans Symbols"/>
                        <a:ea typeface="Noto Sans Symbols"/>
                        <a:cs typeface="Noto Sans Symbols"/>
                        <a:sym typeface="Noto Sans Symbols"/>
                      </a:endParaRPr>
                    </a:p>
                  </a:txBody>
                  <a:tcPr marT="4225" marB="0" marR="4225" marL="36000" anchor="ctr">
                    <a:lnL cap="flat" cmpd="sng" w="1270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95250" lvl="0" marL="17145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1" i="0" sz="1300" u="none" cap="none" strike="noStrike">
                        <a:latin typeface="Noto Sans Symbols"/>
                        <a:ea typeface="Noto Sans Symbols"/>
                        <a:cs typeface="Noto Sans Symbols"/>
                        <a:sym typeface="Noto Sans Symbols"/>
                      </a:endParaRPr>
                    </a:p>
                  </a:txBody>
                  <a:tcPr marT="4225" marB="0" marR="4225" marL="36000" anchor="ctr">
                    <a:lnL cap="flat" cmpd="sng" w="1270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62600">
                <a:tc rowSpan="4"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600">
                          <a:latin typeface="Noto Sans Symbols"/>
                          <a:ea typeface="Noto Sans Symbols"/>
                          <a:cs typeface="Noto Sans Symbols"/>
                          <a:sym typeface="Noto Sans Symbols"/>
                        </a:rPr>
                        <a:t>개발</a:t>
                      </a:r>
                      <a:endParaRPr b="1" sz="1600">
                        <a:latin typeface="Noto Sans Symbols"/>
                        <a:ea typeface="Noto Sans Symbols"/>
                        <a:cs typeface="Noto Sans Symbols"/>
                        <a:sym typeface="Noto Sans Symbols"/>
                      </a:endParaRPr>
                    </a:p>
                  </a:txBody>
                  <a:tcPr marT="4225" marB="0" marR="4225" marL="72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190500" lvl="0" marL="17145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500"/>
                        <a:buFont typeface="Noto Sans Symbols"/>
                        <a:buChar char="•"/>
                      </a:pPr>
                      <a:r>
                        <a:rPr b="1" lang="ko-KR" sz="1500">
                          <a:latin typeface="Noto Sans Symbols"/>
                          <a:ea typeface="Noto Sans Symbols"/>
                          <a:cs typeface="Noto Sans Symbols"/>
                          <a:sym typeface="Noto Sans Symbols"/>
                        </a:rPr>
                        <a:t>2</a:t>
                      </a:r>
                      <a:r>
                        <a:rPr b="1" i="0" lang="ko-KR" sz="1500" u="none" cap="none" strike="noStrike">
                          <a:latin typeface="Noto Sans Symbols"/>
                          <a:ea typeface="Noto Sans Symbols"/>
                          <a:cs typeface="Noto Sans Symbols"/>
                          <a:sym typeface="Noto Sans Symbols"/>
                        </a:rPr>
                        <a:t>/</a:t>
                      </a:r>
                      <a:r>
                        <a:rPr b="1" lang="ko-KR" sz="1500">
                          <a:latin typeface="Noto Sans Symbols"/>
                          <a:ea typeface="Noto Sans Symbols"/>
                          <a:cs typeface="Noto Sans Symbols"/>
                          <a:sym typeface="Noto Sans Symbols"/>
                        </a:rPr>
                        <a:t>4</a:t>
                      </a:r>
                      <a:r>
                        <a:rPr b="1" i="0" lang="ko-KR" sz="1500" u="none" cap="none" strike="noStrike">
                          <a:latin typeface="Noto Sans Symbols"/>
                          <a:ea typeface="Noto Sans Symbols"/>
                          <a:cs typeface="Noto Sans Symbols"/>
                          <a:sym typeface="Noto Sans Symbols"/>
                        </a:rPr>
                        <a:t>(</a:t>
                      </a:r>
                      <a:r>
                        <a:rPr b="1" lang="ko-KR" sz="1500">
                          <a:latin typeface="Noto Sans Symbols"/>
                          <a:ea typeface="Noto Sans Symbols"/>
                          <a:cs typeface="Noto Sans Symbols"/>
                          <a:sym typeface="Noto Sans Symbols"/>
                        </a:rPr>
                        <a:t>목</a:t>
                      </a:r>
                      <a:r>
                        <a:rPr b="1" i="0" lang="ko-KR" sz="1500" u="none" cap="none" strike="noStrike">
                          <a:latin typeface="Noto Sans Symbols"/>
                          <a:ea typeface="Noto Sans Symbols"/>
                          <a:cs typeface="Noto Sans Symbols"/>
                          <a:sym typeface="Noto Sans Symbols"/>
                        </a:rPr>
                        <a:t>) ~ </a:t>
                      </a:r>
                      <a:r>
                        <a:rPr b="1" lang="ko-KR" sz="1500">
                          <a:latin typeface="Noto Sans Symbols"/>
                          <a:ea typeface="Noto Sans Symbols"/>
                          <a:cs typeface="Noto Sans Symbols"/>
                          <a:sym typeface="Noto Sans Symbols"/>
                        </a:rPr>
                        <a:t>2</a:t>
                      </a:r>
                      <a:r>
                        <a:rPr b="1" i="0" lang="ko-KR" sz="1500" u="none" cap="none" strike="noStrike">
                          <a:latin typeface="Noto Sans Symbols"/>
                          <a:ea typeface="Noto Sans Symbols"/>
                          <a:cs typeface="Noto Sans Symbols"/>
                          <a:sym typeface="Noto Sans Symbols"/>
                        </a:rPr>
                        <a:t>/</a:t>
                      </a:r>
                      <a:r>
                        <a:rPr b="1" lang="ko-KR" sz="1500">
                          <a:latin typeface="Noto Sans Symbols"/>
                          <a:ea typeface="Noto Sans Symbols"/>
                          <a:cs typeface="Noto Sans Symbols"/>
                          <a:sym typeface="Noto Sans Symbols"/>
                        </a:rPr>
                        <a:t>5</a:t>
                      </a:r>
                      <a:r>
                        <a:rPr b="1" i="0" lang="ko-KR" sz="1500" u="none" cap="none" strike="noStrike">
                          <a:latin typeface="Noto Sans Symbols"/>
                          <a:ea typeface="Noto Sans Symbols"/>
                          <a:cs typeface="Noto Sans Symbols"/>
                          <a:sym typeface="Noto Sans Symbols"/>
                        </a:rPr>
                        <a:t>(</a:t>
                      </a:r>
                      <a:r>
                        <a:rPr b="1" lang="ko-KR" sz="1500">
                          <a:latin typeface="Noto Sans Symbols"/>
                          <a:ea typeface="Noto Sans Symbols"/>
                          <a:cs typeface="Noto Sans Symbols"/>
                          <a:sym typeface="Noto Sans Symbols"/>
                        </a:rPr>
                        <a:t>금</a:t>
                      </a:r>
                      <a:r>
                        <a:rPr b="1" i="0" lang="ko-KR" sz="1500" u="none" cap="none" strike="noStrike">
                          <a:latin typeface="Noto Sans Symbols"/>
                          <a:ea typeface="Noto Sans Symbols"/>
                          <a:cs typeface="Noto Sans Symbols"/>
                          <a:sym typeface="Noto Sans Symbols"/>
                        </a:rPr>
                        <a:t>)</a:t>
                      </a:r>
                      <a:endParaRPr b="1" i="0" sz="1500" u="none" cap="none" strike="noStrike">
                        <a:latin typeface="Noto Sans Symbols"/>
                        <a:ea typeface="Noto Sans Symbols"/>
                        <a:cs typeface="Noto Sans Symbols"/>
                        <a:sym typeface="Noto Sans Symbols"/>
                      </a:endParaRPr>
                    </a:p>
                  </a:txBody>
                  <a:tcPr marT="4225" marB="0" marR="4225" marL="36000" anchor="ctr">
                    <a:lnL cap="flat" cmpd="sng" w="1270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177800" lvl="0" marL="17145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300"/>
                        <a:buFont typeface="Noto Sans Symbols"/>
                        <a:buChar char="•"/>
                      </a:pPr>
                      <a:r>
                        <a:rPr b="1" lang="ko-KR" sz="1300">
                          <a:latin typeface="Noto Sans Symbols"/>
                          <a:ea typeface="Noto Sans Symbols"/>
                          <a:cs typeface="Noto Sans Symbols"/>
                          <a:sym typeface="Noto Sans Symbols"/>
                        </a:rPr>
                        <a:t>기능 명세 작성</a:t>
                      </a:r>
                      <a:endParaRPr b="1" sz="1300">
                        <a:latin typeface="Noto Sans Symbols"/>
                        <a:ea typeface="Noto Sans Symbols"/>
                        <a:cs typeface="Noto Sans Symbols"/>
                        <a:sym typeface="Noto Sans Symbols"/>
                      </a:endParaRPr>
                    </a:p>
                    <a:p>
                      <a:pPr indent="-177800" lvl="0" marL="17145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300"/>
                        <a:buFont typeface="Noto Sans Symbols"/>
                        <a:buChar char="•"/>
                      </a:pPr>
                      <a:r>
                        <a:rPr b="1" lang="ko-KR" sz="1300">
                          <a:latin typeface="Noto Sans Symbols"/>
                          <a:ea typeface="Noto Sans Symbols"/>
                          <a:cs typeface="Noto Sans Symbols"/>
                          <a:sym typeface="Noto Sans Symbols"/>
                        </a:rPr>
                        <a:t>와이어프레임 작성 및 프로토타이핑</a:t>
                      </a:r>
                      <a:endParaRPr b="1" sz="1300">
                        <a:latin typeface="Noto Sans Symbols"/>
                        <a:ea typeface="Noto Sans Symbols"/>
                        <a:cs typeface="Noto Sans Symbols"/>
                        <a:sym typeface="Noto Sans Symbols"/>
                      </a:endParaRPr>
                    </a:p>
                    <a:p>
                      <a:pPr indent="-177800" lvl="0" marL="17145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300"/>
                        <a:buFont typeface="Noto Sans Symbols"/>
                        <a:buChar char="•"/>
                      </a:pPr>
                      <a:r>
                        <a:rPr b="1" lang="ko-KR" sz="1300">
                          <a:latin typeface="Noto Sans Symbols"/>
                          <a:ea typeface="Noto Sans Symbols"/>
                          <a:cs typeface="Noto Sans Symbols"/>
                          <a:sym typeface="Noto Sans Symbols"/>
                        </a:rPr>
                        <a:t>DB모델링</a:t>
                      </a:r>
                      <a:endParaRPr b="1" sz="1300">
                        <a:latin typeface="Noto Sans Symbols"/>
                        <a:ea typeface="Noto Sans Symbols"/>
                        <a:cs typeface="Noto Sans Symbols"/>
                        <a:sym typeface="Noto Sans Symbols"/>
                      </a:endParaRPr>
                    </a:p>
                  </a:txBody>
                  <a:tcPr marT="4225" marB="0" marR="4225" marL="36000" anchor="ctr">
                    <a:lnL cap="flat" cmpd="sng" w="1270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177800" lvl="0" marL="17145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Noto Sans Symbols"/>
                        <a:buChar char="•"/>
                      </a:pPr>
                      <a:r>
                        <a:rPr b="1" lang="ko-KR" sz="1300">
                          <a:latin typeface="Noto Sans Symbols"/>
                          <a:ea typeface="Noto Sans Symbols"/>
                          <a:cs typeface="Noto Sans Symbols"/>
                          <a:sym typeface="Noto Sans Symbols"/>
                        </a:rPr>
                        <a:t>Adobe XD</a:t>
                      </a:r>
                      <a:endParaRPr b="1" sz="1300">
                        <a:latin typeface="Noto Sans Symbols"/>
                        <a:ea typeface="Noto Sans Symbols"/>
                        <a:cs typeface="Noto Sans Symbols"/>
                        <a:sym typeface="Noto Sans Symbols"/>
                      </a:endParaRPr>
                    </a:p>
                    <a:p>
                      <a:pPr indent="-177800" lvl="0" marL="17145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Noto Sans Symbols"/>
                        <a:buChar char="•"/>
                      </a:pPr>
                      <a:r>
                        <a:rPr b="1" lang="ko-KR" sz="1300">
                          <a:latin typeface="Noto Sans Symbols"/>
                          <a:ea typeface="Noto Sans Symbols"/>
                          <a:cs typeface="Noto Sans Symbols"/>
                          <a:sym typeface="Noto Sans Symbols"/>
                        </a:rPr>
                        <a:t>MySQL workbench</a:t>
                      </a:r>
                      <a:endParaRPr b="1" sz="1300">
                        <a:latin typeface="Noto Sans Symbols"/>
                        <a:ea typeface="Noto Sans Symbols"/>
                        <a:cs typeface="Noto Sans Symbols"/>
                        <a:sym typeface="Noto Sans Symbols"/>
                      </a:endParaRPr>
                    </a:p>
                  </a:txBody>
                  <a:tcPr marT="4225" marB="0" marR="4225" marL="36000" anchor="ctr">
                    <a:lnL cap="flat" cmpd="sng" w="1270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14375">
                <a:tc vMerge="1"/>
                <a:tc>
                  <a:txBody>
                    <a:bodyPr/>
                    <a:lstStyle/>
                    <a:p>
                      <a:pPr indent="-190500" lvl="0" marL="17145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500"/>
                        <a:buFont typeface="Noto Sans Symbols"/>
                        <a:buChar char="•"/>
                      </a:pPr>
                      <a:r>
                        <a:rPr b="1" lang="ko-KR" sz="1500">
                          <a:latin typeface="Noto Sans Symbols"/>
                          <a:ea typeface="Noto Sans Symbols"/>
                          <a:cs typeface="Noto Sans Symbols"/>
                          <a:sym typeface="Noto Sans Symbols"/>
                        </a:rPr>
                        <a:t>2</a:t>
                      </a:r>
                      <a:r>
                        <a:rPr b="1" i="0" lang="ko-KR" sz="1500" u="none" cap="none" strike="noStrike">
                          <a:latin typeface="Noto Sans Symbols"/>
                          <a:ea typeface="Noto Sans Symbols"/>
                          <a:cs typeface="Noto Sans Symbols"/>
                          <a:sym typeface="Noto Sans Symbols"/>
                        </a:rPr>
                        <a:t>/</a:t>
                      </a:r>
                      <a:r>
                        <a:rPr b="1" lang="ko-KR" sz="1500">
                          <a:latin typeface="Noto Sans Symbols"/>
                          <a:ea typeface="Noto Sans Symbols"/>
                          <a:cs typeface="Noto Sans Symbols"/>
                          <a:sym typeface="Noto Sans Symbols"/>
                        </a:rPr>
                        <a:t>8</a:t>
                      </a:r>
                      <a:r>
                        <a:rPr b="1" i="0" lang="ko-KR" sz="1500" u="none" cap="none" strike="noStrike">
                          <a:latin typeface="Noto Sans Symbols"/>
                          <a:ea typeface="Noto Sans Symbols"/>
                          <a:cs typeface="Noto Sans Symbols"/>
                          <a:sym typeface="Noto Sans Symbols"/>
                        </a:rPr>
                        <a:t>(</a:t>
                      </a:r>
                      <a:r>
                        <a:rPr b="1" lang="ko-KR" sz="1500">
                          <a:latin typeface="Noto Sans Symbols"/>
                          <a:ea typeface="Noto Sans Symbols"/>
                          <a:cs typeface="Noto Sans Symbols"/>
                          <a:sym typeface="Noto Sans Symbols"/>
                        </a:rPr>
                        <a:t>월</a:t>
                      </a:r>
                      <a:r>
                        <a:rPr b="1" i="0" lang="ko-KR" sz="1500" u="none" cap="none" strike="noStrike">
                          <a:latin typeface="Noto Sans Symbols"/>
                          <a:ea typeface="Noto Sans Symbols"/>
                          <a:cs typeface="Noto Sans Symbols"/>
                          <a:sym typeface="Noto Sans Symbols"/>
                        </a:rPr>
                        <a:t>)</a:t>
                      </a:r>
                      <a:endParaRPr b="1" i="0" sz="1500" u="none" cap="none" strike="noStrike">
                        <a:latin typeface="Noto Sans Symbols"/>
                        <a:ea typeface="Noto Sans Symbols"/>
                        <a:cs typeface="Noto Sans Symbols"/>
                        <a:sym typeface="Noto Sans Symbols"/>
                      </a:endParaRPr>
                    </a:p>
                  </a:txBody>
                  <a:tcPr marT="4225" marB="0" marR="4225" marL="36000" anchor="ctr">
                    <a:lnL cap="flat" cmpd="sng" w="1270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177800" lvl="0" marL="17145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300"/>
                        <a:buFont typeface="Noto Sans Symbols"/>
                        <a:buChar char="•"/>
                      </a:pPr>
                      <a:r>
                        <a:rPr b="1" i="0" lang="ko-KR" sz="1300" u="none" cap="none" strike="noStrike">
                          <a:latin typeface="Noto Sans Symbols"/>
                          <a:ea typeface="Noto Sans Symbols"/>
                          <a:cs typeface="Noto Sans Symbols"/>
                          <a:sym typeface="Noto Sans Symbols"/>
                        </a:rPr>
                        <a:t>팀 별 중간보고</a:t>
                      </a:r>
                      <a:endParaRPr b="1" i="0" sz="1300" u="none" cap="none" strike="noStrike">
                        <a:latin typeface="Noto Sans Symbols"/>
                        <a:ea typeface="Noto Sans Symbols"/>
                        <a:cs typeface="Noto Sans Symbols"/>
                        <a:sym typeface="Noto Sans Symbols"/>
                      </a:endParaRPr>
                    </a:p>
                  </a:txBody>
                  <a:tcPr marT="4225" marB="0" marR="4225" marL="36000" anchor="ctr">
                    <a:lnL cap="flat" cmpd="sng" w="1270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>
                        <a:latin typeface="Noto Sans Symbols"/>
                        <a:ea typeface="Noto Sans Symbols"/>
                        <a:cs typeface="Noto Sans Symbols"/>
                        <a:sym typeface="Noto Sans Symbols"/>
                      </a:endParaRPr>
                    </a:p>
                  </a:txBody>
                  <a:tcPr marT="4225" marB="0" marR="4225" marL="36000" anchor="ctr">
                    <a:lnL cap="flat" cmpd="sng" w="1270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62600">
                <a:tc vMerge="1"/>
                <a:tc>
                  <a:txBody>
                    <a:bodyPr/>
                    <a:lstStyle/>
                    <a:p>
                      <a:pPr indent="-190500" lvl="0" marL="17145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Noto Sans Symbols"/>
                        <a:buChar char="•"/>
                      </a:pPr>
                      <a:r>
                        <a:rPr b="1" lang="ko-KR" sz="1500">
                          <a:latin typeface="Noto Sans Symbols"/>
                          <a:ea typeface="Noto Sans Symbols"/>
                          <a:cs typeface="Noto Sans Symbols"/>
                          <a:sym typeface="Noto Sans Symbols"/>
                        </a:rPr>
                        <a:t>2/9(화) ~ 2/10(수)</a:t>
                      </a:r>
                      <a:endParaRPr sz="1700">
                        <a:latin typeface="Noto Sans Symbols"/>
                        <a:ea typeface="Noto Sans Symbols"/>
                        <a:cs typeface="Noto Sans Symbols"/>
                        <a:sym typeface="Noto Sans Symbols"/>
                      </a:endParaRPr>
                    </a:p>
                  </a:txBody>
                  <a:tcPr marT="4225" marB="0" marR="4225" marL="36000" anchor="ctr">
                    <a:lnL cap="flat" cmpd="sng" w="1270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177800" lvl="0" marL="17145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Noto Sans Symbols"/>
                        <a:buChar char="•"/>
                      </a:pPr>
                      <a:r>
                        <a:rPr b="1" lang="ko-KR" sz="1300">
                          <a:latin typeface="Noto Sans Symbols"/>
                          <a:ea typeface="Noto Sans Symbols"/>
                          <a:cs typeface="Noto Sans Symbols"/>
                          <a:sym typeface="Noto Sans Symbols"/>
                        </a:rPr>
                        <a:t>회원정보 및 검색기록 DB 구축</a:t>
                      </a:r>
                      <a:endParaRPr b="1" sz="1300">
                        <a:latin typeface="Noto Sans Symbols"/>
                        <a:ea typeface="Noto Sans Symbols"/>
                        <a:cs typeface="Noto Sans Symbols"/>
                        <a:sym typeface="Noto Sans Symbols"/>
                      </a:endParaRPr>
                    </a:p>
                    <a:p>
                      <a:pPr indent="-177800" lvl="0" marL="17145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Noto Sans Symbols"/>
                        <a:buChar char="•"/>
                      </a:pPr>
                      <a:r>
                        <a:rPr b="1" lang="ko-KR" sz="1300">
                          <a:latin typeface="Noto Sans Symbols"/>
                          <a:ea typeface="Noto Sans Symbols"/>
                          <a:cs typeface="Noto Sans Symbols"/>
                          <a:sym typeface="Noto Sans Symbols"/>
                        </a:rPr>
                        <a:t>Pixels API 적용 및 UI 구축</a:t>
                      </a:r>
                      <a:endParaRPr b="1" sz="1300">
                        <a:latin typeface="Noto Sans Symbols"/>
                        <a:ea typeface="Noto Sans Symbols"/>
                        <a:cs typeface="Noto Sans Symbols"/>
                        <a:sym typeface="Noto Sans Symbols"/>
                      </a:endParaRPr>
                    </a:p>
                  </a:txBody>
                  <a:tcPr marT="4225" marB="0" marR="4225" marL="36000" anchor="ctr">
                    <a:lnL cap="flat" cmpd="sng" w="1270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177800" lvl="0" marL="17145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Noto Sans Symbols"/>
                        <a:buChar char="•"/>
                      </a:pPr>
                      <a:r>
                        <a:rPr b="1" lang="ko-KR" sz="1300">
                          <a:latin typeface="Noto Sans Symbols"/>
                          <a:ea typeface="Noto Sans Symbols"/>
                          <a:cs typeface="Noto Sans Symbols"/>
                          <a:sym typeface="Noto Sans Symbols"/>
                        </a:rPr>
                        <a:t>Django</a:t>
                      </a:r>
                      <a:endParaRPr b="1" sz="1300">
                        <a:latin typeface="Noto Sans Symbols"/>
                        <a:ea typeface="Noto Sans Symbols"/>
                        <a:cs typeface="Noto Sans Symbols"/>
                        <a:sym typeface="Noto Sans Symbols"/>
                      </a:endParaRPr>
                    </a:p>
                    <a:p>
                      <a:pPr indent="-177800" lvl="0" marL="17145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Noto Sans Symbols"/>
                        <a:buChar char="•"/>
                      </a:pPr>
                      <a:r>
                        <a:rPr b="1" lang="ko-KR" sz="1300">
                          <a:latin typeface="Noto Sans Symbols"/>
                          <a:ea typeface="Noto Sans Symbols"/>
                          <a:cs typeface="Noto Sans Symbols"/>
                          <a:sym typeface="Noto Sans Symbols"/>
                        </a:rPr>
                        <a:t>CSS, JS, HTML</a:t>
                      </a:r>
                      <a:endParaRPr b="1" sz="1300">
                        <a:latin typeface="Noto Sans Symbols"/>
                        <a:ea typeface="Noto Sans Symbols"/>
                        <a:cs typeface="Noto Sans Symbols"/>
                        <a:sym typeface="Noto Sans Symbols"/>
                      </a:endParaRPr>
                    </a:p>
                  </a:txBody>
                  <a:tcPr marT="4225" marB="0" marR="4225" marL="36000" anchor="ctr">
                    <a:lnL cap="flat" cmpd="sng" w="1270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14375">
                <a:tc vMerge="1"/>
                <a:tc>
                  <a:txBody>
                    <a:bodyPr/>
                    <a:lstStyle/>
                    <a:p>
                      <a:pPr indent="-190500" lvl="0" marL="17145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Noto Sans Symbols"/>
                        <a:buChar char="•"/>
                      </a:pPr>
                      <a:r>
                        <a:rPr b="1" lang="ko-KR" sz="1500">
                          <a:latin typeface="Noto Sans Symbols"/>
                          <a:ea typeface="Noto Sans Symbols"/>
                          <a:cs typeface="Noto Sans Symbols"/>
                          <a:sym typeface="Noto Sans Symbols"/>
                        </a:rPr>
                        <a:t>2/11(목) ~ </a:t>
                      </a:r>
                      <a:r>
                        <a:rPr b="1" lang="ko-KR" sz="1500">
                          <a:latin typeface="Noto Sans Symbols"/>
                          <a:ea typeface="Noto Sans Symbols"/>
                          <a:cs typeface="Noto Sans Symbols"/>
                          <a:sym typeface="Noto Sans Symbols"/>
                        </a:rPr>
                        <a:t>2/15(월)</a:t>
                      </a:r>
                      <a:endParaRPr b="1" i="0" sz="1500" u="none" cap="none" strike="noStrike">
                        <a:latin typeface="Noto Sans Symbols"/>
                        <a:ea typeface="Noto Sans Symbols"/>
                        <a:cs typeface="Noto Sans Symbols"/>
                        <a:sym typeface="Noto Sans Symbols"/>
                      </a:endParaRPr>
                    </a:p>
                  </a:txBody>
                  <a:tcPr marT="4225" marB="0" marR="4225" marL="36000" anchor="ctr">
                    <a:lnL cap="flat" cmpd="sng" w="1270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177800" lvl="0" marL="17145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Noto Sans Symbols"/>
                        <a:buChar char="•"/>
                      </a:pPr>
                      <a:r>
                        <a:rPr b="1" lang="ko-KR" sz="1300">
                          <a:latin typeface="Noto Sans Symbols"/>
                          <a:ea typeface="Noto Sans Symbols"/>
                          <a:cs typeface="Noto Sans Symbols"/>
                          <a:sym typeface="Noto Sans Symbols"/>
                        </a:rPr>
                        <a:t>버전 Merge</a:t>
                      </a:r>
                      <a:endParaRPr b="1" sz="1300">
                        <a:latin typeface="Noto Sans Symbols"/>
                        <a:ea typeface="Noto Sans Symbols"/>
                        <a:cs typeface="Noto Sans Symbols"/>
                        <a:sym typeface="Noto Sans Symbols"/>
                      </a:endParaRPr>
                    </a:p>
                    <a:p>
                      <a:pPr indent="-177800" lvl="0" marL="17145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Noto Sans Symbols"/>
                        <a:buChar char="•"/>
                      </a:pPr>
                      <a:r>
                        <a:rPr b="1" lang="ko-KR" sz="1300">
                          <a:latin typeface="Noto Sans Symbols"/>
                          <a:ea typeface="Noto Sans Symbols"/>
                          <a:cs typeface="Noto Sans Symbols"/>
                          <a:sym typeface="Noto Sans Symbols"/>
                        </a:rPr>
                        <a:t>팝업, 로그인창 등 Front-end 개발</a:t>
                      </a:r>
                      <a:endParaRPr b="1" sz="1300">
                        <a:latin typeface="Noto Sans Symbols"/>
                        <a:ea typeface="Noto Sans Symbols"/>
                        <a:cs typeface="Noto Sans Symbols"/>
                        <a:sym typeface="Noto Sans Symbols"/>
                      </a:endParaRPr>
                    </a:p>
                  </a:txBody>
                  <a:tcPr marT="4225" marB="0" marR="4225" marL="36000" anchor="ctr">
                    <a:lnL cap="flat" cmpd="sng" w="1270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177800" lvl="0" marL="17145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Noto Sans Symbols"/>
                        <a:buChar char="•"/>
                      </a:pPr>
                      <a:r>
                        <a:rPr b="1" lang="ko-KR" sz="1300">
                          <a:latin typeface="Noto Sans Symbols"/>
                          <a:ea typeface="Noto Sans Symbols"/>
                          <a:cs typeface="Noto Sans Symbols"/>
                          <a:sym typeface="Noto Sans Symbols"/>
                        </a:rPr>
                        <a:t>Github</a:t>
                      </a:r>
                      <a:endParaRPr b="1" sz="1300">
                        <a:latin typeface="Noto Sans Symbols"/>
                        <a:ea typeface="Noto Sans Symbols"/>
                        <a:cs typeface="Noto Sans Symbols"/>
                        <a:sym typeface="Noto Sans Symbols"/>
                      </a:endParaRPr>
                    </a:p>
                  </a:txBody>
                  <a:tcPr marT="4225" marB="0" marR="4225" marL="36000" anchor="ctr">
                    <a:lnL cap="flat" cmpd="sng" w="1270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389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600" u="none" cap="none" strike="noStrike">
                          <a:latin typeface="Noto Sans Symbols"/>
                          <a:ea typeface="Noto Sans Symbols"/>
                          <a:cs typeface="Noto Sans Symbols"/>
                          <a:sym typeface="Noto Sans Symbols"/>
                        </a:rPr>
                        <a:t>수정/보완</a:t>
                      </a:r>
                      <a:endParaRPr b="1" i="0" sz="1600" u="none" cap="none" strike="noStrike">
                        <a:latin typeface="Noto Sans Symbols"/>
                        <a:ea typeface="Noto Sans Symbols"/>
                        <a:cs typeface="Noto Sans Symbols"/>
                        <a:sym typeface="Noto Sans Symbols"/>
                      </a:endParaRPr>
                    </a:p>
                  </a:txBody>
                  <a:tcPr marT="4225" marB="0" marR="4225" marL="72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190500" lvl="0" marL="17145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500"/>
                        <a:buFont typeface="Noto Sans Symbols"/>
                        <a:buChar char="•"/>
                      </a:pPr>
                      <a:r>
                        <a:rPr b="1" lang="ko-KR" sz="1500">
                          <a:latin typeface="Noto Sans Symbols"/>
                          <a:ea typeface="Noto Sans Symbols"/>
                          <a:cs typeface="Noto Sans Symbols"/>
                          <a:sym typeface="Noto Sans Symbols"/>
                        </a:rPr>
                        <a:t>2</a:t>
                      </a:r>
                      <a:r>
                        <a:rPr b="1" i="0" lang="ko-KR" sz="1500" u="none" cap="none" strike="noStrike">
                          <a:latin typeface="Noto Sans Symbols"/>
                          <a:ea typeface="Noto Sans Symbols"/>
                          <a:cs typeface="Noto Sans Symbols"/>
                          <a:sym typeface="Noto Sans Symbols"/>
                        </a:rPr>
                        <a:t>/</a:t>
                      </a:r>
                      <a:r>
                        <a:rPr b="1" lang="ko-KR" sz="1500">
                          <a:latin typeface="Noto Sans Symbols"/>
                          <a:ea typeface="Noto Sans Symbols"/>
                          <a:cs typeface="Noto Sans Symbols"/>
                          <a:sym typeface="Noto Sans Symbols"/>
                        </a:rPr>
                        <a:t>15</a:t>
                      </a:r>
                      <a:r>
                        <a:rPr b="1" i="0" lang="ko-KR" sz="1500" u="none" cap="none" strike="noStrike">
                          <a:latin typeface="Noto Sans Symbols"/>
                          <a:ea typeface="Noto Sans Symbols"/>
                          <a:cs typeface="Noto Sans Symbols"/>
                          <a:sym typeface="Noto Sans Symbols"/>
                        </a:rPr>
                        <a:t>(월)</a:t>
                      </a:r>
                      <a:endParaRPr sz="1700">
                        <a:latin typeface="Noto Sans Symbols"/>
                        <a:ea typeface="Noto Sans Symbols"/>
                        <a:cs typeface="Noto Sans Symbols"/>
                        <a:sym typeface="Noto Sans Symbols"/>
                      </a:endParaRPr>
                    </a:p>
                  </a:txBody>
                  <a:tcPr marT="4225" marB="0" marR="4225" marL="36000" anchor="ctr">
                    <a:lnL cap="flat" cmpd="sng" w="1270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66666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177800" lvl="0" marL="17145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300"/>
                        <a:buFont typeface="Noto Sans Symbols"/>
                        <a:buChar char="•"/>
                      </a:pPr>
                      <a:r>
                        <a:rPr b="1" i="0" lang="ko-KR" sz="1300" u="none" cap="none" strike="noStrike">
                          <a:latin typeface="Noto Sans Symbols"/>
                          <a:ea typeface="Noto Sans Symbols"/>
                          <a:cs typeface="Noto Sans Symbols"/>
                          <a:sym typeface="Noto Sans Symbols"/>
                        </a:rPr>
                        <a:t>피드백 반영</a:t>
                      </a:r>
                      <a:r>
                        <a:rPr b="1" lang="ko-KR" sz="1300">
                          <a:latin typeface="Noto Sans Symbols"/>
                          <a:ea typeface="Noto Sans Symbols"/>
                          <a:cs typeface="Noto Sans Symbols"/>
                          <a:sym typeface="Noto Sans Symbols"/>
                        </a:rPr>
                        <a:t> 후</a:t>
                      </a:r>
                      <a:r>
                        <a:rPr b="1" i="0" lang="ko-KR" sz="1300" u="none" cap="none" strike="noStrike">
                          <a:latin typeface="Noto Sans Symbols"/>
                          <a:ea typeface="Noto Sans Symbols"/>
                          <a:cs typeface="Noto Sans Symbols"/>
                          <a:sym typeface="Noto Sans Symbols"/>
                        </a:rPr>
                        <a:t> 프로젝트 </a:t>
                      </a:r>
                      <a:r>
                        <a:rPr b="1" lang="ko-KR" sz="1300">
                          <a:latin typeface="Noto Sans Symbols"/>
                          <a:ea typeface="Noto Sans Symbols"/>
                          <a:cs typeface="Noto Sans Symbols"/>
                          <a:sym typeface="Noto Sans Symbols"/>
                        </a:rPr>
                        <a:t>수정</a:t>
                      </a:r>
                      <a:endParaRPr b="1" i="0" sz="1300" u="none" cap="none" strike="noStrike">
                        <a:latin typeface="Noto Sans Symbols"/>
                        <a:ea typeface="Noto Sans Symbols"/>
                        <a:cs typeface="Noto Sans Symbols"/>
                        <a:sym typeface="Noto Sans Symbols"/>
                      </a:endParaRPr>
                    </a:p>
                  </a:txBody>
                  <a:tcPr marT="4225" marB="0" marR="4225" marL="36000" anchor="ctr">
                    <a:lnL cap="flat" cmpd="sng" w="1270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66666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177800" lvl="0" marL="17145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Noto Sans Symbols"/>
                        <a:buChar char="•"/>
                      </a:pPr>
                      <a:r>
                        <a:rPr b="1" lang="ko-KR" sz="1300">
                          <a:latin typeface="Noto Sans Symbols"/>
                          <a:ea typeface="Noto Sans Symbols"/>
                          <a:cs typeface="Noto Sans Symbols"/>
                          <a:sym typeface="Noto Sans Symbols"/>
                        </a:rPr>
                        <a:t>Django</a:t>
                      </a:r>
                      <a:endParaRPr b="1" sz="1300">
                        <a:latin typeface="Noto Sans Symbols"/>
                        <a:ea typeface="Noto Sans Symbols"/>
                        <a:cs typeface="Noto Sans Symbols"/>
                        <a:sym typeface="Noto Sans Symbols"/>
                      </a:endParaRPr>
                    </a:p>
                    <a:p>
                      <a:pPr indent="-177800" lvl="0" marL="17145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Noto Sans Symbols"/>
                        <a:buChar char="•"/>
                      </a:pPr>
                      <a:r>
                        <a:rPr b="1" lang="ko-KR" sz="1300">
                          <a:latin typeface="Noto Sans Symbols"/>
                          <a:ea typeface="Noto Sans Symbols"/>
                          <a:cs typeface="Noto Sans Symbols"/>
                          <a:sym typeface="Noto Sans Symbols"/>
                        </a:rPr>
                        <a:t>CSS, JS, HTML</a:t>
                      </a:r>
                      <a:endParaRPr b="1" sz="1300">
                        <a:latin typeface="Noto Sans Symbols"/>
                        <a:ea typeface="Noto Sans Symbols"/>
                        <a:cs typeface="Noto Sans Symbols"/>
                        <a:sym typeface="Noto Sans Symbols"/>
                      </a:endParaRPr>
                    </a:p>
                  </a:txBody>
                  <a:tcPr marT="4225" marB="0" marR="4225" marL="36000" anchor="ctr">
                    <a:lnL cap="flat" cmpd="sng" w="1270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143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600" u="none" cap="none" strike="noStrike">
                          <a:latin typeface="Noto Sans Symbols"/>
                          <a:ea typeface="Noto Sans Symbols"/>
                          <a:cs typeface="Noto Sans Symbols"/>
                          <a:sym typeface="Noto Sans Symbols"/>
                        </a:rPr>
                        <a:t>프로젝트 발표</a:t>
                      </a:r>
                      <a:endParaRPr b="1" i="0" sz="1600" u="none" cap="none" strike="noStrike">
                        <a:latin typeface="Noto Sans Symbols"/>
                        <a:ea typeface="Noto Sans Symbols"/>
                        <a:cs typeface="Noto Sans Symbols"/>
                        <a:sym typeface="Noto Sans Symbol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666666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190500" lvl="0" marL="17145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Noto Sans Symbols"/>
                        <a:buChar char="•"/>
                      </a:pPr>
                      <a:r>
                        <a:rPr b="1" lang="ko-KR" sz="1500">
                          <a:latin typeface="Noto Sans Symbols"/>
                          <a:ea typeface="Noto Sans Symbols"/>
                          <a:cs typeface="Noto Sans Symbols"/>
                          <a:sym typeface="Noto Sans Symbols"/>
                        </a:rPr>
                        <a:t>2/16(화)</a:t>
                      </a:r>
                      <a:endParaRPr sz="1700">
                        <a:latin typeface="Noto Sans Symbols"/>
                        <a:ea typeface="Noto Sans Symbols"/>
                        <a:cs typeface="Noto Sans Symbols"/>
                        <a:sym typeface="Noto Sans Symbols"/>
                      </a:endParaRPr>
                    </a:p>
                  </a:txBody>
                  <a:tcPr marT="4225" marB="0" marR="4225" marL="36000" anchor="ctr">
                    <a:lnL cap="flat" cmpd="sng" w="12700">
                      <a:solidFill>
                        <a:srgbClr val="666666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666666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66666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177800" lvl="0" marL="17145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Noto Sans Symbols"/>
                        <a:buChar char="•"/>
                      </a:pPr>
                      <a:r>
                        <a:rPr b="1" lang="ko-KR" sz="1300">
                          <a:latin typeface="Noto Sans Symbols"/>
                          <a:ea typeface="Noto Sans Symbols"/>
                          <a:cs typeface="Noto Sans Symbols"/>
                          <a:sym typeface="Noto Sans Symbols"/>
                        </a:rPr>
                        <a:t>포트폴리오 발표</a:t>
                      </a:r>
                      <a:endParaRPr sz="1500">
                        <a:latin typeface="Noto Sans Symbols"/>
                        <a:ea typeface="Noto Sans Symbols"/>
                        <a:cs typeface="Noto Sans Symbols"/>
                        <a:sym typeface="Noto Sans Symbols"/>
                      </a:endParaRPr>
                    </a:p>
                  </a:txBody>
                  <a:tcPr marT="4225" marB="0" marR="4225" marL="36000" anchor="ctr">
                    <a:lnL cap="flat" cmpd="sng" w="12700">
                      <a:solidFill>
                        <a:srgbClr val="666666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666666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66666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95250" lvl="0" marL="17145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1" i="0" sz="1300" u="none" cap="none" strike="noStrike">
                        <a:latin typeface="Noto Sans Symbols"/>
                        <a:ea typeface="Noto Sans Symbols"/>
                        <a:cs typeface="Noto Sans Symbols"/>
                        <a:sym typeface="Noto Sans Symbols"/>
                      </a:endParaRPr>
                    </a:p>
                  </a:txBody>
                  <a:tcPr marT="4225" marB="0" marR="4225" marL="36000" anchor="ctr">
                    <a:lnL cap="flat" cmpd="sng" w="12700">
                      <a:solidFill>
                        <a:srgbClr val="666666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799bd66f5a_0_0"/>
          <p:cNvSpPr txBox="1"/>
          <p:nvPr/>
        </p:nvSpPr>
        <p:spPr>
          <a:xfrm>
            <a:off x="271556" y="376112"/>
            <a:ext cx="6895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algun Gothic"/>
              <a:buNone/>
            </a:pPr>
            <a:r>
              <a:rPr b="1" lang="ko-KR" sz="4000">
                <a:solidFill>
                  <a:schemeClr val="dk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04. 수행결과 및 시연</a:t>
            </a:r>
            <a:endParaRPr b="1" sz="4000">
              <a:solidFill>
                <a:schemeClr val="dk1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sp>
        <p:nvSpPr>
          <p:cNvPr id="166" name="Google Shape;166;g799bd66f5a_0_0"/>
          <p:cNvSpPr txBox="1"/>
          <p:nvPr/>
        </p:nvSpPr>
        <p:spPr>
          <a:xfrm>
            <a:off x="631606" y="1484730"/>
            <a:ext cx="4824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latin typeface="Noto Sans Symbols"/>
                <a:ea typeface="Noto Sans Symbols"/>
                <a:cs typeface="Noto Sans Symbols"/>
                <a:sym typeface="Noto Sans Symbols"/>
              </a:rPr>
              <a:t>결과제시 1: </a:t>
            </a:r>
            <a:r>
              <a:rPr lang="ko-KR" sz="1800">
                <a:latin typeface="Noto Sans Symbols"/>
                <a:ea typeface="Noto Sans Symbols"/>
                <a:cs typeface="Noto Sans Symbols"/>
                <a:sym typeface="Noto Sans Symbols"/>
              </a:rPr>
              <a:t>기능 명세</a:t>
            </a:r>
            <a:endParaRPr sz="1800"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graphicFrame>
        <p:nvGraphicFramePr>
          <p:cNvPr id="167" name="Google Shape;167;g799bd66f5a_0_0"/>
          <p:cNvGraphicFramePr/>
          <p:nvPr/>
        </p:nvGraphicFramePr>
        <p:xfrm>
          <a:off x="459713" y="1859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{74CE00A6-54CE-475F-AAB1-C75CE37656D3}</a:tableStyleId>
              </a:tblPr>
              <a:tblGrid>
                <a:gridCol w="2228550"/>
                <a:gridCol w="59960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600">
                          <a:solidFill>
                            <a:srgbClr val="FFFFFF"/>
                          </a:solidFill>
                          <a:latin typeface="Noto Sans Symbols"/>
                          <a:ea typeface="Noto Sans Symbols"/>
                          <a:cs typeface="Noto Sans Symbols"/>
                          <a:sym typeface="Noto Sans Symbols"/>
                        </a:rPr>
                        <a:t>기능</a:t>
                      </a:r>
                      <a:endParaRPr b="1" sz="1600">
                        <a:solidFill>
                          <a:srgbClr val="FFFFFF"/>
                        </a:solidFill>
                        <a:latin typeface="Noto Sans Symbols"/>
                        <a:ea typeface="Noto Sans Symbols"/>
                        <a:cs typeface="Noto Sans Symbols"/>
                        <a:sym typeface="Noto Sans Symbol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600">
                          <a:solidFill>
                            <a:srgbClr val="FFFFFF"/>
                          </a:solidFill>
                          <a:latin typeface="Noto Sans Symbols"/>
                          <a:ea typeface="Noto Sans Symbols"/>
                          <a:cs typeface="Noto Sans Symbols"/>
                          <a:sym typeface="Noto Sans Symbols"/>
                        </a:rPr>
                        <a:t>설명</a:t>
                      </a:r>
                      <a:endParaRPr b="1" sz="1600">
                        <a:solidFill>
                          <a:srgbClr val="FFFFFF"/>
                        </a:solidFill>
                        <a:latin typeface="Noto Sans Symbols"/>
                        <a:ea typeface="Noto Sans Symbols"/>
                        <a:cs typeface="Noto Sans Symbols"/>
                        <a:sym typeface="Noto Sans Symbol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>
                          <a:latin typeface="Noto Sans Symbols"/>
                          <a:ea typeface="Noto Sans Symbols"/>
                          <a:cs typeface="Noto Sans Symbols"/>
                          <a:sym typeface="Noto Sans Symbols"/>
                        </a:rPr>
                        <a:t>비동기 데이터 로드</a:t>
                      </a:r>
                      <a:endParaRPr sz="1600">
                        <a:latin typeface="Noto Sans Symbols"/>
                        <a:ea typeface="Noto Sans Symbols"/>
                        <a:cs typeface="Noto Sans Symbols"/>
                        <a:sym typeface="Noto Sans Symbol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>
                          <a:latin typeface="Noto Sans Symbols"/>
                          <a:ea typeface="Noto Sans Symbols"/>
                          <a:cs typeface="Noto Sans Symbols"/>
                          <a:sym typeface="Noto Sans Symbols"/>
                        </a:rPr>
                        <a:t>사용자 이벤트(클릭, 입력 등)에 따른 비동기적 데이터 로드</a:t>
                      </a:r>
                      <a:endParaRPr sz="1600">
                        <a:latin typeface="Noto Sans Symbols"/>
                        <a:ea typeface="Noto Sans Symbols"/>
                        <a:cs typeface="Noto Sans Symbols"/>
                        <a:sym typeface="Noto Sans Symbol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>
                          <a:latin typeface="Noto Sans Symbols"/>
                          <a:ea typeface="Noto Sans Symbols"/>
                          <a:cs typeface="Noto Sans Symbols"/>
                          <a:sym typeface="Noto Sans Symbols"/>
                        </a:rPr>
                        <a:t>사진 검색</a:t>
                      </a:r>
                      <a:endParaRPr sz="1600">
                        <a:latin typeface="Noto Sans Symbols"/>
                        <a:ea typeface="Noto Sans Symbols"/>
                        <a:cs typeface="Noto Sans Symbols"/>
                        <a:sym typeface="Noto Sans Symbol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>
                          <a:latin typeface="Noto Sans Symbols"/>
                          <a:ea typeface="Noto Sans Symbols"/>
                          <a:cs typeface="Noto Sans Symbols"/>
                          <a:sym typeface="Noto Sans Symbols"/>
                        </a:rPr>
                        <a:t>검색어 입력 시 검색 결과 화면 이동</a:t>
                      </a:r>
                      <a:endParaRPr sz="1600">
                        <a:latin typeface="Noto Sans Symbols"/>
                        <a:ea typeface="Noto Sans Symbols"/>
                        <a:cs typeface="Noto Sans Symbols"/>
                        <a:sym typeface="Noto Sans Symbol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>
                          <a:latin typeface="Noto Sans Symbols"/>
                          <a:ea typeface="Noto Sans Symbols"/>
                          <a:cs typeface="Noto Sans Symbols"/>
                          <a:sym typeface="Noto Sans Symbols"/>
                        </a:rPr>
                        <a:t>사진 팝업</a:t>
                      </a:r>
                      <a:endParaRPr sz="1600">
                        <a:latin typeface="Noto Sans Symbols"/>
                        <a:ea typeface="Noto Sans Symbols"/>
                        <a:cs typeface="Noto Sans Symbols"/>
                        <a:sym typeface="Noto Sans Symbol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>
                          <a:latin typeface="Noto Sans Symbols"/>
                          <a:ea typeface="Noto Sans Symbols"/>
                          <a:cs typeface="Noto Sans Symbols"/>
                          <a:sym typeface="Noto Sans Symbols"/>
                        </a:rPr>
                        <a:t>사진 클릭 시 팝업창에서 사진 확대</a:t>
                      </a:r>
                      <a:endParaRPr sz="1600">
                        <a:latin typeface="Noto Sans Symbols"/>
                        <a:ea typeface="Noto Sans Symbols"/>
                        <a:cs typeface="Noto Sans Symbols"/>
                        <a:sym typeface="Noto Sans Symbol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>
                          <a:latin typeface="Noto Sans Symbols"/>
                          <a:ea typeface="Noto Sans Symbols"/>
                          <a:cs typeface="Noto Sans Symbols"/>
                          <a:sym typeface="Noto Sans Symbols"/>
                        </a:rPr>
                        <a:t>로그인 및 로그아웃</a:t>
                      </a:r>
                      <a:endParaRPr sz="1600">
                        <a:latin typeface="Noto Sans Symbols"/>
                        <a:ea typeface="Noto Sans Symbols"/>
                        <a:cs typeface="Noto Sans Symbols"/>
                        <a:sym typeface="Noto Sans Symbol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>
                          <a:latin typeface="Noto Sans Symbols"/>
                          <a:ea typeface="Noto Sans Symbols"/>
                          <a:cs typeface="Noto Sans Symbols"/>
                          <a:sym typeface="Noto Sans Symbols"/>
                        </a:rPr>
                        <a:t>로그인 화면에서 Account DB의 ID와 PW 조회 및 비교 후 로그인</a:t>
                      </a:r>
                      <a:endParaRPr sz="1600">
                        <a:latin typeface="Noto Sans Symbols"/>
                        <a:ea typeface="Noto Sans Symbols"/>
                        <a:cs typeface="Noto Sans Symbols"/>
                        <a:sym typeface="Noto Sans Symbol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>
                          <a:latin typeface="Noto Sans Symbols"/>
                          <a:ea typeface="Noto Sans Symbols"/>
                          <a:cs typeface="Noto Sans Symbols"/>
                          <a:sym typeface="Noto Sans Symbols"/>
                        </a:rPr>
                        <a:t>회원가입</a:t>
                      </a:r>
                      <a:endParaRPr sz="1600">
                        <a:latin typeface="Noto Sans Symbols"/>
                        <a:ea typeface="Noto Sans Symbols"/>
                        <a:cs typeface="Noto Sans Symbols"/>
                        <a:sym typeface="Noto Sans Symbol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>
                          <a:latin typeface="Noto Sans Symbols"/>
                          <a:ea typeface="Noto Sans Symbols"/>
                          <a:cs typeface="Noto Sans Symbols"/>
                          <a:sym typeface="Noto Sans Symbols"/>
                        </a:rPr>
                        <a:t>회원가입 화면에서 모든 정보 입력 후 Account DB에 저장</a:t>
                      </a:r>
                      <a:endParaRPr sz="1600">
                        <a:latin typeface="Noto Sans Symbols"/>
                        <a:ea typeface="Noto Sans Symbols"/>
                        <a:cs typeface="Noto Sans Symbols"/>
                        <a:sym typeface="Noto Sans Symbol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>
                          <a:latin typeface="Noto Sans Symbols"/>
                          <a:ea typeface="Noto Sans Symbols"/>
                          <a:cs typeface="Noto Sans Symbols"/>
                          <a:sym typeface="Noto Sans Symbols"/>
                        </a:rPr>
                        <a:t>검색 기록 조회 및 삭제</a:t>
                      </a:r>
                      <a:endParaRPr sz="1600">
                        <a:latin typeface="Noto Sans Symbols"/>
                        <a:ea typeface="Noto Sans Symbols"/>
                        <a:cs typeface="Noto Sans Symbols"/>
                        <a:sym typeface="Noto Sans Symbol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>
                          <a:latin typeface="Noto Sans Symbols"/>
                          <a:ea typeface="Noto Sans Symbols"/>
                          <a:cs typeface="Noto Sans Symbols"/>
                          <a:sym typeface="Noto Sans Symbols"/>
                        </a:rPr>
                        <a:t>검색 내용 입력 시 SearchHistory DB에 검색 내용, ID, 검색 시간 저장</a:t>
                      </a:r>
                      <a:endParaRPr sz="1600">
                        <a:latin typeface="Noto Sans Symbols"/>
                        <a:ea typeface="Noto Sans Symbols"/>
                        <a:cs typeface="Noto Sans Symbols"/>
                        <a:sym typeface="Noto Sans Symbol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>
                          <a:latin typeface="Noto Sans Symbols"/>
                          <a:ea typeface="Noto Sans Symbols"/>
                          <a:cs typeface="Noto Sans Symbols"/>
                          <a:sym typeface="Noto Sans Symbols"/>
                        </a:rPr>
                        <a:t>스크롤 시 검색창 이동</a:t>
                      </a:r>
                      <a:endParaRPr sz="1600">
                        <a:latin typeface="Noto Sans Symbols"/>
                        <a:ea typeface="Noto Sans Symbols"/>
                        <a:cs typeface="Noto Sans Symbols"/>
                        <a:sym typeface="Noto Sans Symbol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>
                          <a:latin typeface="Noto Sans Symbols"/>
                          <a:ea typeface="Noto Sans Symbols"/>
                          <a:cs typeface="Noto Sans Symbols"/>
                          <a:sym typeface="Noto Sans Symbols"/>
                        </a:rPr>
                        <a:t>홈 화면에서 스크롤 사용 시 Hero 섹션을 숨기고, 검색창은 상단으로 이동</a:t>
                      </a:r>
                      <a:endParaRPr sz="1600">
                        <a:latin typeface="Noto Sans Symbols"/>
                        <a:ea typeface="Noto Sans Symbols"/>
                        <a:cs typeface="Noto Sans Symbols"/>
                        <a:sym typeface="Noto Sans Symbol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>
                          <a:latin typeface="Noto Sans Symbols"/>
                          <a:ea typeface="Noto Sans Symbols"/>
                          <a:cs typeface="Noto Sans Symbols"/>
                          <a:sym typeface="Noto Sans Symbols"/>
                        </a:rPr>
                        <a:t>로고 링크로 홈화면 이동</a:t>
                      </a:r>
                      <a:endParaRPr sz="1600">
                        <a:latin typeface="Noto Sans Symbols"/>
                        <a:ea typeface="Noto Sans Symbols"/>
                        <a:cs typeface="Noto Sans Symbols"/>
                        <a:sym typeface="Noto Sans Symbol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>
                          <a:latin typeface="Noto Sans Symbols"/>
                          <a:ea typeface="Noto Sans Symbols"/>
                          <a:cs typeface="Noto Sans Symbols"/>
                          <a:sym typeface="Noto Sans Symbols"/>
                        </a:rPr>
                        <a:t>로고 이미지 또는 BI 클릭 시 홈 화면으로 이동</a:t>
                      </a:r>
                      <a:endParaRPr sz="1600">
                        <a:latin typeface="Noto Sans Symbols"/>
                        <a:ea typeface="Noto Sans Symbols"/>
                        <a:cs typeface="Noto Sans Symbols"/>
                        <a:sym typeface="Noto Sans Symbol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>
                          <a:latin typeface="Noto Sans Symbols"/>
                          <a:ea typeface="Noto Sans Symbols"/>
                          <a:cs typeface="Noto Sans Symbols"/>
                          <a:sym typeface="Noto Sans Symbols"/>
                        </a:rPr>
                        <a:t>사진 자동 로드</a:t>
                      </a:r>
                      <a:endParaRPr sz="1600">
                        <a:latin typeface="Noto Sans Symbols"/>
                        <a:ea typeface="Noto Sans Symbols"/>
                        <a:cs typeface="Noto Sans Symbols"/>
                        <a:sym typeface="Noto Sans Symbol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>
                          <a:latin typeface="Noto Sans Symbols"/>
                          <a:ea typeface="Noto Sans Symbols"/>
                          <a:cs typeface="Noto Sans Symbols"/>
                          <a:sym typeface="Noto Sans Symbols"/>
                        </a:rPr>
                        <a:t>브라우저에서 스크롤을 감지하여</a:t>
                      </a:r>
                      <a:r>
                        <a:rPr lang="ko-KR" sz="1600">
                          <a:latin typeface="Noto Sans Symbols"/>
                          <a:ea typeface="Noto Sans Symbols"/>
                          <a:cs typeface="Noto Sans Symbols"/>
                          <a:sym typeface="Noto Sans Symbols"/>
                        </a:rPr>
                        <a:t> 자동으로 사진 로드</a:t>
                      </a:r>
                      <a:endParaRPr sz="1600">
                        <a:latin typeface="Noto Sans Symbols"/>
                        <a:ea typeface="Noto Sans Symbols"/>
                        <a:cs typeface="Noto Sans Symbols"/>
                        <a:sym typeface="Noto Sans Symbol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9"/>
          <p:cNvSpPr txBox="1"/>
          <p:nvPr/>
        </p:nvSpPr>
        <p:spPr>
          <a:xfrm>
            <a:off x="271556" y="376112"/>
            <a:ext cx="6895086" cy="55399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algun Gothic"/>
              <a:buNone/>
            </a:pPr>
            <a:r>
              <a:rPr b="1" lang="ko-KR" sz="4000">
                <a:solidFill>
                  <a:schemeClr val="dk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04. 수행결과 및 시연</a:t>
            </a:r>
            <a:endParaRPr b="1" sz="4000">
              <a:solidFill>
                <a:schemeClr val="dk1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sp>
        <p:nvSpPr>
          <p:cNvPr id="173" name="Google Shape;173;p9"/>
          <p:cNvSpPr txBox="1"/>
          <p:nvPr/>
        </p:nvSpPr>
        <p:spPr>
          <a:xfrm>
            <a:off x="631606" y="1484730"/>
            <a:ext cx="482467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7F7F7F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결과제시 2: 와이어프레임 및 프로토타이핑</a:t>
            </a:r>
            <a:endParaRPr sz="1800">
              <a:solidFill>
                <a:srgbClr val="7F7F7F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pic>
        <p:nvPicPr>
          <p:cNvPr id="174" name="Google Shape;174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1550" y="2483100"/>
            <a:ext cx="4356078" cy="30223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9" title="무제.mov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63049" y="2483088"/>
            <a:ext cx="4029875" cy="3022401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9"/>
          <p:cNvSpPr txBox="1"/>
          <p:nvPr/>
        </p:nvSpPr>
        <p:spPr>
          <a:xfrm>
            <a:off x="1573288" y="5621425"/>
            <a:ext cx="175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oto Sans Symbols"/>
                <a:ea typeface="Noto Sans Symbols"/>
                <a:cs typeface="Noto Sans Symbols"/>
                <a:sym typeface="Noto Sans Symbols"/>
              </a:rPr>
              <a:t>와이어프레임</a:t>
            </a:r>
            <a:endParaRPr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sp>
        <p:nvSpPr>
          <p:cNvPr id="177" name="Google Shape;177;p9"/>
          <p:cNvSpPr txBox="1"/>
          <p:nvPr/>
        </p:nvSpPr>
        <p:spPr>
          <a:xfrm>
            <a:off x="6001688" y="5621413"/>
            <a:ext cx="175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oto Sans Symbols"/>
                <a:ea typeface="Noto Sans Symbols"/>
                <a:cs typeface="Noto Sans Symbols"/>
                <a:sym typeface="Noto Sans Symbols"/>
              </a:rPr>
              <a:t>프로토타이핑</a:t>
            </a:r>
            <a:endParaRPr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bd45985341_2_18"/>
          <p:cNvSpPr txBox="1"/>
          <p:nvPr/>
        </p:nvSpPr>
        <p:spPr>
          <a:xfrm>
            <a:off x="271556" y="376112"/>
            <a:ext cx="6895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algun Gothic"/>
              <a:buNone/>
            </a:pPr>
            <a:r>
              <a:rPr b="1" lang="ko-KR" sz="4000">
                <a:solidFill>
                  <a:schemeClr val="dk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04. 수행결과 및 시연</a:t>
            </a:r>
            <a:endParaRPr b="1" sz="4000">
              <a:solidFill>
                <a:schemeClr val="dk1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cxnSp>
        <p:nvCxnSpPr>
          <p:cNvPr id="183" name="Google Shape;183;gbd45985341_2_18"/>
          <p:cNvCxnSpPr/>
          <p:nvPr/>
        </p:nvCxnSpPr>
        <p:spPr>
          <a:xfrm flipH="1">
            <a:off x="6438725" y="8932075"/>
            <a:ext cx="1962300" cy="1482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4" name="Google Shape;184;gbd45985341_2_18"/>
          <p:cNvSpPr txBox="1"/>
          <p:nvPr/>
        </p:nvSpPr>
        <p:spPr>
          <a:xfrm>
            <a:off x="631606" y="1484730"/>
            <a:ext cx="4824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7F7F7F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결과제시 3: Django </a:t>
            </a:r>
            <a:r>
              <a:rPr lang="ko-KR" sz="1800">
                <a:solidFill>
                  <a:srgbClr val="7F7F7F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MVT 패턴</a:t>
            </a:r>
            <a:endParaRPr sz="1800">
              <a:solidFill>
                <a:srgbClr val="7F7F7F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pic>
        <p:nvPicPr>
          <p:cNvPr id="185" name="Google Shape;185;gbd45985341_2_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663" y="2022473"/>
            <a:ext cx="8798675" cy="338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gbd45985341_2_18"/>
          <p:cNvSpPr txBox="1"/>
          <p:nvPr/>
        </p:nvSpPr>
        <p:spPr>
          <a:xfrm>
            <a:off x="215700" y="5560350"/>
            <a:ext cx="8699700" cy="12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ko-KR" sz="1350">
                <a:solidFill>
                  <a:srgbClr val="222426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AJAX(</a:t>
            </a:r>
            <a:r>
              <a:rPr b="1" lang="ko-KR" sz="1350">
                <a:solidFill>
                  <a:srgbClr val="222426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Asynchronous Javascript And Xml, 비동기식 자바스크립트와 xml)</a:t>
            </a:r>
            <a:br>
              <a:rPr b="1" lang="ko-KR" sz="1350">
                <a:solidFill>
                  <a:srgbClr val="222426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</a:br>
            <a:r>
              <a:rPr lang="ko-KR" sz="1350">
                <a:solidFill>
                  <a:srgbClr val="222426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JavaScript 라이브러리로, 전체 페이지 새로고침 없이 페이지의 일부만을 위한 데이터를 로드하는 기법</a:t>
            </a:r>
            <a:endParaRPr sz="1350">
              <a:solidFill>
                <a:srgbClr val="222426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1400"/>
              </a:spcAft>
              <a:buNone/>
            </a:pPr>
            <a:r>
              <a:rPr b="1" lang="ko-KR" sz="1350">
                <a:solidFill>
                  <a:srgbClr val="222426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Fetch API</a:t>
            </a:r>
            <a:br>
              <a:rPr b="1" lang="ko-KR" sz="1350">
                <a:solidFill>
                  <a:srgbClr val="222426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</a:br>
            <a:r>
              <a:rPr lang="ko-KR" sz="1350">
                <a:solidFill>
                  <a:srgbClr val="222426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Ajax를 구현하는 보다 유연하고 강력한 최신 API 방식</a:t>
            </a:r>
            <a:endParaRPr sz="1350">
              <a:solidFill>
                <a:srgbClr val="222426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2020-08-06T07:24:31Z</dcterms:created>
  <dc:creator>multicampus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">
    <vt:lpwstr>NSCCustomProperty</vt:lpwstr>
  </property>
  <property fmtid="{D5CDD505-2E9C-101B-9397-08002B2CF9AE}" pid="3" name="NSCPROP_SA">
    <vt:lpwstr>C:\Users\multicampus\Desktop\유형2\8. 프로젝트\포트폴리오_인터페이스 개발_조이름3.pptx</vt:lpwstr>
  </property>
</Properties>
</file>